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4" r:id="rId1"/>
    <p:sldMasterId id="2147483762" r:id="rId2"/>
  </p:sldMasterIdLst>
  <p:notesMasterIdLst>
    <p:notesMasterId r:id="rId13"/>
  </p:notesMasterIdLst>
  <p:sldIdLst>
    <p:sldId id="282" r:id="rId3"/>
    <p:sldId id="327" r:id="rId4"/>
    <p:sldId id="332" r:id="rId5"/>
    <p:sldId id="333" r:id="rId6"/>
    <p:sldId id="322" r:id="rId7"/>
    <p:sldId id="331" r:id="rId8"/>
    <p:sldId id="334" r:id="rId9"/>
    <p:sldId id="335" r:id="rId10"/>
    <p:sldId id="326" r:id="rId11"/>
    <p:sldId id="313" r:id="rId12"/>
  </p:sldIdLst>
  <p:sldSz cx="16256000" cy="9144000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5pPr>
    <a:lvl6pPr marL="2286000" algn="l" defTabSz="457200" rtl="0" eaLnBrk="1" latinLnBrk="0" hangingPunct="1"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6pPr>
    <a:lvl7pPr marL="2743200" algn="l" defTabSz="457200" rtl="0" eaLnBrk="1" latinLnBrk="0" hangingPunct="1"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7pPr>
    <a:lvl8pPr marL="3200400" algn="l" defTabSz="457200" rtl="0" eaLnBrk="1" latinLnBrk="0" hangingPunct="1"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8pPr>
    <a:lvl9pPr marL="3657600" algn="l" defTabSz="457200" rtl="0" eaLnBrk="1" latinLnBrk="0" hangingPunct="1">
      <a:defRPr sz="1400" kern="1200">
        <a:solidFill>
          <a:srgbClr val="000000"/>
        </a:solidFill>
        <a:latin typeface="Arial" pitchFamily="4" charset="0"/>
        <a:ea typeface="Arial" pitchFamily="4" charset="0"/>
        <a:cs typeface="Arial" pitchFamily="4" charset="0"/>
        <a:sym typeface="Arial" pitchFamily="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A3"/>
    <a:srgbClr val="24B1EC"/>
    <a:srgbClr val="1C89C7"/>
    <a:srgbClr val="20B4F2"/>
    <a:srgbClr val="3489FF"/>
    <a:srgbClr val="142444"/>
    <a:srgbClr val="0842B7"/>
    <a:srgbClr val="244489"/>
    <a:srgbClr val="857C43"/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6" autoAdjust="0"/>
    <p:restoredTop sz="91261" autoAdjust="0"/>
  </p:normalViewPr>
  <p:slideViewPr>
    <p:cSldViewPr snapToGrid="0" showGuides="1">
      <p:cViewPr varScale="1">
        <p:scale>
          <a:sx n="82" d="100"/>
          <a:sy n="82" d="100"/>
        </p:scale>
        <p:origin x="888" y="18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2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Helvetica Neue" pitchFamily="-1" charset="0"/>
                <a:ea typeface="Helvetica Neue" pitchFamily="-1" charset="0"/>
                <a:cs typeface="Helvetica Neue" pitchFamily="-1" charset="0"/>
                <a:sym typeface="Helvetica Neue" pitchFamily="-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Shape 3"/>
          <p:cNvSpPr txBox="1">
            <a:spLocks noGrp="1"/>
          </p:cNvSpPr>
          <p:nvPr>
            <p:ph type="dt" idx="10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Helvetica Neue" pitchFamily="-1" charset="0"/>
                <a:ea typeface="Helvetica Neue" pitchFamily="-1" charset="0"/>
                <a:cs typeface="Helvetica Neue" pitchFamily="-1" charset="0"/>
                <a:sym typeface="Helvetica Neue" pitchFamily="-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Shape 4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2286000" y="514350"/>
            <a:ext cx="4572000" cy="2571750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1574934471 h 120000"/>
              <a:gd name="T6" fmla="*/ 0 w 120000"/>
              <a:gd name="T7" fmla="*/ 1574934471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360"/>
              </a:spcBef>
              <a:spcAft>
                <a:spcPts val="0"/>
              </a:spcAft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5613" marR="0" indent="-11112" algn="l" rtl="0">
              <a:spcBef>
                <a:spcPts val="360"/>
              </a:spcBef>
              <a:spcAft>
                <a:spcPts val="0"/>
              </a:spcAft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2813" marR="0" indent="-11112" algn="l" rtl="0">
              <a:spcBef>
                <a:spcPts val="360"/>
              </a:spcBef>
              <a:spcAft>
                <a:spcPts val="0"/>
              </a:spcAft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013" marR="0" indent="-11112" algn="l" rtl="0">
              <a:spcBef>
                <a:spcPts val="360"/>
              </a:spcBef>
              <a:spcAft>
                <a:spcPts val="0"/>
              </a:spcAft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213" marR="0" indent="-11113" algn="l" rtl="0">
              <a:spcBef>
                <a:spcPts val="360"/>
              </a:spcBef>
              <a:spcAft>
                <a:spcPts val="0"/>
              </a:spcAft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922" marR="0" indent="-12621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107" marR="0" indent="-12606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291" marR="0" indent="-12591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476" marR="0" indent="-12575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6150" name="Shape 6"/>
          <p:cNvSpPr txBox="1">
            <a:spLocks noGrp="1"/>
          </p:cNvSpPr>
          <p:nvPr>
            <p:ph type="ftr" idx="11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Helvetica Neue" pitchFamily="-1" charset="0"/>
                <a:ea typeface="Helvetica Neue" pitchFamily="-1" charset="0"/>
                <a:cs typeface="Helvetica Neue" pitchFamily="-1" charset="0"/>
                <a:sym typeface="Helvetica Neue" pitchFamily="-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Shape 7"/>
          <p:cNvSpPr txBox="1">
            <a:spLocks noGrp="1"/>
          </p:cNvSpPr>
          <p:nvPr>
            <p:ph type="sldNum" idx="12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25000"/>
              <a:defRPr sz="1200">
                <a:latin typeface="Helvetica Neue" pitchFamily="-1" charset="0"/>
                <a:ea typeface="Helvetica Neue" pitchFamily="-1" charset="0"/>
                <a:cs typeface="Helvetica Neue" pitchFamily="-1" charset="0"/>
                <a:sym typeface="Helvetica Neue" pitchFamily="-1" charset="0"/>
              </a:defRPr>
            </a:lvl1pPr>
          </a:lstStyle>
          <a:p>
            <a:pPr>
              <a:defRPr/>
            </a:pPr>
            <a:fld id="{1F277469-03B2-AD4B-9F07-3A3179BD5D97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37931725" indent="-374745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2813" indent="-95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0013" indent="-95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7213" indent="-111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hape 31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000000"/>
              </a:solidFill>
              <a:latin typeface="Calibri" pitchFamily="4" charset="0"/>
              <a:ea typeface="Calibri" pitchFamily="4" charset="0"/>
              <a:cs typeface="Calibri" pitchFamily="4" charset="0"/>
              <a:sym typeface="Calibri" pitchFamily="4" charset="0"/>
            </a:endParaRPr>
          </a:p>
        </p:txBody>
      </p:sp>
      <p:sp>
        <p:nvSpPr>
          <p:cNvPr id="21507" name="Shape 32"/>
          <p:cNvSpPr>
            <a:spLocks noGrp="1" noRot="1" noChangeAspec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miter lim="800000"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hape 48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 pitchFamily="-110" charset="0"/>
              <a:ea typeface="Calibri" pitchFamily="-110" charset="0"/>
              <a:cs typeface="Calibri" pitchFamily="-110" charset="0"/>
              <a:sym typeface="Calibri" pitchFamily="-110" charset="0"/>
            </a:endParaRPr>
          </a:p>
        </p:txBody>
      </p:sp>
      <p:sp>
        <p:nvSpPr>
          <p:cNvPr id="68611" name="Shape 489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 w="9525"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hape 112"/>
          <p:cNvSpPr>
            <a:spLocks noGrp="1" noRot="1" noChangeAspect="1" noTextEdit="1"/>
          </p:cNvSpPr>
          <p:nvPr>
            <p:ph type="sldImg" idx="2"/>
          </p:nvPr>
        </p:nvSpPr>
        <p:spPr>
          <a:ln w="9525"/>
        </p:spPr>
      </p:sp>
      <p:sp>
        <p:nvSpPr>
          <p:cNvPr id="38915" name="Shape 11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2775" tIns="92775" rIns="92775" bIns="92775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Calibri" pitchFamily="-110" charset="0"/>
              <a:ea typeface="Calibri" pitchFamily="-110" charset="0"/>
              <a:cs typeface="Calibri" pitchFamily="-110" charset="0"/>
              <a:sym typeface="Calibri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914016" y="3257422"/>
            <a:ext cx="7315877" cy="3086346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5178783" y="6513827"/>
            <a:ext cx="3963296" cy="343098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hape 403"/>
          <p:cNvSpPr>
            <a:spLocks noGrp="1" noRot="1" noChangeAspect="1" noTextEdit="1"/>
          </p:cNvSpPr>
          <p:nvPr>
            <p:ph type="sldImg" idx="2"/>
          </p:nvPr>
        </p:nvSpPr>
        <p:spPr>
          <a:ln w="9525"/>
        </p:spPr>
      </p:sp>
      <p:sp>
        <p:nvSpPr>
          <p:cNvPr id="51203" name="Shape 40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375" tIns="91375" rIns="91375" bIns="91375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ct val="25000"/>
            </a:pPr>
            <a:r>
              <a:rPr lang="de-CH">
                <a:solidFill>
                  <a:srgbClr val="000000"/>
                </a:solidFill>
                <a:latin typeface="Calibri" pitchFamily="-110" charset="0"/>
                <a:ea typeface="Calibri" pitchFamily="-110" charset="0"/>
                <a:cs typeface="Calibri" pitchFamily="-110" charset="0"/>
                <a:sym typeface="Calibri" pitchFamily="-110" charset="0"/>
              </a:rPr>
              <a:t>Replace this image with the original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43011" name="Notes Placeholder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ts val="363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Calibri" pitchFamily="-110" charset="0"/>
              <a:ea typeface="ＭＳ Ｐゴシック" pitchFamily="-110" charset="-128"/>
              <a:cs typeface="ＭＳ Ｐゴシック" pitchFamily="-110" charset="-128"/>
              <a:sym typeface="Calibri" pitchFamily="-110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762AA6-E0C8-4C46-A8BC-3C0390EF3EB3}" type="slidenum">
              <a:rPr lang="en-US">
                <a:latin typeface="Helvetica Neue" pitchFamily="-110" charset="0"/>
                <a:ea typeface="Helvetica Neue" pitchFamily="-110" charset="0"/>
                <a:cs typeface="Helvetica Neue" pitchFamily="-110" charset="0"/>
                <a:sym typeface="Helvetica Neue" pitchFamily="-110" charset="0"/>
              </a:rPr>
              <a:pPr/>
              <a:t>5</a:t>
            </a:fld>
            <a:endParaRPr lang="en-US">
              <a:latin typeface="Helvetica Neue" pitchFamily="-110" charset="0"/>
              <a:ea typeface="Helvetica Neue" pitchFamily="-110" charset="0"/>
              <a:cs typeface="Helvetica Neue" pitchFamily="-110" charset="0"/>
              <a:sym typeface="Helvetica Neue" pitchFamily="-110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hape 360"/>
          <p:cNvSpPr>
            <a:spLocks noGrp="1" noRot="1" noChangeAspect="1" noTextEdit="1"/>
          </p:cNvSpPr>
          <p:nvPr>
            <p:ph type="sldImg" idx="2"/>
          </p:nvPr>
        </p:nvSpPr>
        <p:spPr>
          <a:ln w="9525"/>
        </p:spPr>
      </p:sp>
      <p:sp>
        <p:nvSpPr>
          <p:cNvPr id="47107" name="Shape 361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375" tIns="91375" rIns="91375" bIns="91375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ct val="25000"/>
            </a:pPr>
            <a:endParaRPr lang="en-US" sz="1600" dirty="0">
              <a:solidFill>
                <a:srgbClr val="000000"/>
              </a:solidFill>
              <a:latin typeface="Calibri" pitchFamily="-110" charset="0"/>
              <a:ea typeface="Calibri" pitchFamily="-110" charset="0"/>
              <a:cs typeface="Calibri" pitchFamily="-110" charset="0"/>
              <a:sym typeface="Calibri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hape 329"/>
          <p:cNvSpPr>
            <a:spLocks noGrp="1" noRot="1" noChangeAspect="1" noTextEdit="1"/>
          </p:cNvSpPr>
          <p:nvPr>
            <p:ph type="sldImg" idx="2"/>
          </p:nvPr>
        </p:nvSpPr>
        <p:spPr>
          <a:ln w="9525"/>
        </p:spPr>
      </p:sp>
      <p:sp>
        <p:nvSpPr>
          <p:cNvPr id="61443" name="Shape 330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375" tIns="91375" rIns="91375" bIns="91375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Calibri" pitchFamily="-110" charset="0"/>
              <a:ea typeface="Calibri" pitchFamily="-110" charset="0"/>
              <a:cs typeface="Calibri" pitchFamily="-110" charset="0"/>
              <a:sym typeface="Calibri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5FCC159-0A89-73CD-050E-DA63D55B6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hape 360">
            <a:extLst>
              <a:ext uri="{FF2B5EF4-FFF2-40B4-BE49-F238E27FC236}">
                <a16:creationId xmlns:a16="http://schemas.microsoft.com/office/drawing/2014/main" id="{6A1B434F-91B0-2C08-5559-50DCF7EFE10C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 w="9525"/>
        </p:spPr>
      </p:sp>
      <p:sp>
        <p:nvSpPr>
          <p:cNvPr id="47107" name="Shape 361">
            <a:extLst>
              <a:ext uri="{FF2B5EF4-FFF2-40B4-BE49-F238E27FC236}">
                <a16:creationId xmlns:a16="http://schemas.microsoft.com/office/drawing/2014/main" id="{E3268919-40F2-D8C7-EF50-B930F92FC5D5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375" tIns="91375" rIns="91375" bIns="91375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ct val="25000"/>
            </a:pPr>
            <a:endParaRPr lang="en-US" sz="1600" dirty="0">
              <a:solidFill>
                <a:srgbClr val="000000"/>
              </a:solidFill>
              <a:latin typeface="Calibri" pitchFamily="-110" charset="0"/>
              <a:ea typeface="Calibri" pitchFamily="-110" charset="0"/>
              <a:cs typeface="Calibri" pitchFamily="-110" charset="0"/>
              <a:sym typeface="Calibri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00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hape 436"/>
          <p:cNvSpPr>
            <a:spLocks noGrp="1" noRot="1" noChangeAspect="1"/>
          </p:cNvSpPr>
          <p:nvPr>
            <p:ph type="sldImg" idx="2"/>
          </p:nvPr>
        </p:nvSpPr>
        <p:spPr>
          <a:ln w="9525" cap="flat">
            <a:headEnd type="none" w="med" len="med"/>
            <a:tailEnd type="none" w="med" len="med"/>
          </a:ln>
        </p:spPr>
      </p:sp>
      <p:sp>
        <p:nvSpPr>
          <p:cNvPr id="66563" name="Shape 437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396" tIns="91396" rIns="91396" bIns="91396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 pitchFamily="-110" charset="0"/>
              <a:ea typeface="Calibri" pitchFamily="-110" charset="0"/>
              <a:cs typeface="Calibri" pitchFamily="-110" charset="0"/>
              <a:sym typeface="Calibri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1219200" y="914400"/>
            <a:ext cx="11379200" cy="104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640"/>
              </a:spcBef>
              <a:spcAft>
                <a:spcPts val="0"/>
              </a:spcAft>
              <a:buClr>
                <a:srgbClr val="717171"/>
              </a:buClr>
              <a:buFont typeface="Arial"/>
              <a:buNone/>
              <a:defRPr sz="3200" b="0" i="0" u="none" strike="noStrike" cap="none" baseline="0">
                <a:solidFill>
                  <a:srgbClr val="71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90563" marR="0" indent="-112712" algn="l" rtl="0">
              <a:spcBef>
                <a:spcPts val="0"/>
              </a:spcBef>
              <a:spcAft>
                <a:spcPts val="0"/>
              </a:spcAft>
              <a:buClr>
                <a:srgbClr val="717171"/>
              </a:buClr>
              <a:buFont typeface="Helvetica Neue"/>
              <a:buChar char="–"/>
              <a:defRPr sz="2700" b="0" i="0" u="none" strike="noStrike" cap="none" baseline="0">
                <a:solidFill>
                  <a:srgbClr val="71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90613" marR="0" indent="-7461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Char char="•"/>
              <a:defRPr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47813" marR="0" indent="-10001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Char char="–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5013" marR="0" indent="-100013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63716" marR="0" indent="-95166" algn="l" rtl="0"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Font typeface="Helvetica Neue"/>
              <a:buChar char="»"/>
              <a:defRPr sz="2300" b="0" i="0" u="none" strike="noStrike" cap="none" baseline="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20901" marR="0" indent="-95150" algn="l" rtl="0"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Font typeface="Helvetica Neue"/>
              <a:buChar char="»"/>
              <a:defRPr sz="2300" b="0" i="0" u="none" strike="noStrike" cap="none" baseline="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378085" marR="0" indent="-95134" algn="l" rtl="0"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Font typeface="Helvetica Neue"/>
              <a:buChar char="»"/>
              <a:defRPr sz="2300" b="0" i="0" u="none" strike="noStrike" cap="none" baseline="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35270" marR="0" indent="-95120" algn="l" rtl="0"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Font typeface="Helvetica Neue"/>
              <a:buChar char="»"/>
              <a:defRPr sz="2300" b="0" i="0" u="none" strike="noStrike" cap="none" baseline="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2133600"/>
            <a:ext cx="72390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200" y="2133600"/>
            <a:ext cx="72390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1850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2900363"/>
            <a:ext cx="7181850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175" y="2046288"/>
            <a:ext cx="7185025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175" y="2900363"/>
            <a:ext cx="7185025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3538"/>
            <a:ext cx="534828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350" y="363538"/>
            <a:ext cx="9086850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1912938"/>
            <a:ext cx="534828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113" y="6400800"/>
            <a:ext cx="97536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113" y="81756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113" y="7156450"/>
            <a:ext cx="97536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366713"/>
            <a:ext cx="3657600" cy="7800975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366713"/>
            <a:ext cx="10820400" cy="7800975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341437"/>
            <a:ext cx="15214599" cy="70405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1313" indent="-138113" algn="l" rtl="0">
              <a:spcBef>
                <a:spcPts val="640"/>
              </a:spcBef>
              <a:spcAft>
                <a:spcPts val="0"/>
              </a:spcAft>
              <a:buClr>
                <a:srgbClr val="0462B1"/>
              </a:buClr>
              <a:buChar char="•"/>
              <a:defRPr sz="3200">
                <a:solidFill>
                  <a:srgbClr val="0462B1"/>
                </a:solidFill>
              </a:defRPr>
            </a:lvl1pPr>
            <a:lvl2pPr marL="690563" indent="-112712" algn="l" rtl="0">
              <a:spcBef>
                <a:spcPts val="0"/>
              </a:spcBef>
              <a:spcAft>
                <a:spcPts val="0"/>
              </a:spcAft>
              <a:buClr>
                <a:srgbClr val="717171"/>
              </a:buClr>
              <a:buFont typeface="Helvetica Neue"/>
              <a:buChar char="–"/>
              <a:defRPr sz="2700">
                <a:solidFill>
                  <a:srgbClr val="717171"/>
                </a:solidFill>
              </a:defRPr>
            </a:lvl2pPr>
            <a:lvl3pPr marL="1090613" indent="-7461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Char char="•"/>
              <a:defRPr sz="2400">
                <a:solidFill>
                  <a:srgbClr val="000000"/>
                </a:solidFill>
              </a:defRPr>
            </a:lvl3pPr>
            <a:lvl4pPr marL="1547813" indent="-10001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Char char="–"/>
              <a:defRPr sz="2000">
                <a:solidFill>
                  <a:srgbClr val="000000"/>
                </a:solidFill>
              </a:defRPr>
            </a:lvl4pPr>
            <a:lvl5pPr marL="2005013" indent="-100013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Char char="»"/>
              <a:defRPr sz="2000">
                <a:solidFill>
                  <a:srgbClr val="000000"/>
                </a:solidFill>
              </a:defRPr>
            </a:lvl5pPr>
            <a:lvl6pPr marL="2463716" indent="-95166" algn="l" rtl="0"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Font typeface="Helvetica Neue"/>
              <a:buChar char="»"/>
              <a:defRPr sz="23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20901" indent="-95150" algn="l" rtl="0"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Font typeface="Helvetica Neue"/>
              <a:buChar char="»"/>
              <a:defRPr sz="23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378085" indent="-95134" algn="l" rtl="0"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Font typeface="Helvetica Neue"/>
              <a:buChar char="»"/>
              <a:defRPr sz="23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35270" indent="-95120" algn="l" rtl="0"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Font typeface="Helvetica Neue"/>
              <a:buChar char="»"/>
              <a:defRPr sz="23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" name="Shape 17"/>
          <p:cNvSpPr txBox="1">
            <a:spLocks noGrp="1"/>
          </p:cNvSpPr>
          <p:nvPr>
            <p:ph type="sldNum" idx="10"/>
          </p:nvPr>
        </p:nvSpPr>
        <p:spPr bwMode="auto">
          <a:xfrm>
            <a:off x="431800" y="8651875"/>
            <a:ext cx="981075" cy="215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100">
                <a:solidFill>
                  <a:srgbClr val="717171"/>
                </a:solidFill>
                <a:latin typeface="Helvetica Neue" pitchFamily="-1" charset="0"/>
                <a:ea typeface="Helvetica Neue" pitchFamily="-1" charset="0"/>
                <a:cs typeface="Helvetica Neue" pitchFamily="-1" charset="0"/>
                <a:sym typeface="Helvetica Neue" pitchFamily="-1" charset="0"/>
              </a:defRPr>
            </a:lvl1pPr>
          </a:lstStyle>
          <a:p>
            <a:pPr>
              <a:defRPr/>
            </a:pPr>
            <a:fld id="{80B8ED64-ADF1-EA44-BDE3-C10AF1E40248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328919" y="102685"/>
            <a:ext cx="13817699" cy="652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buClr>
                <a:srgbClr val="0076A3"/>
              </a:buClr>
              <a:buFont typeface="Source Sans Pro"/>
              <a:defRPr sz="3600" i="0" u="none" strike="noStrike" cap="none" baseline="0">
                <a:solidFill>
                  <a:srgbClr val="0076A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184" marR="0" indent="-12684" algn="l" rtl="0">
              <a:spcBef>
                <a:spcPts val="0"/>
              </a:spcBef>
              <a:spcAft>
                <a:spcPts val="0"/>
              </a:spcAft>
              <a:defRPr sz="3600" b="0" i="0" u="none" strike="noStrike" cap="none" baseline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914369" marR="0" indent="-12668" algn="l" rtl="0">
              <a:spcBef>
                <a:spcPts val="0"/>
              </a:spcBef>
              <a:spcAft>
                <a:spcPts val="0"/>
              </a:spcAft>
              <a:defRPr sz="3600" b="0" i="0" u="none" strike="noStrike" cap="none" baseline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371553" marR="0" indent="-12653" algn="l" rtl="0">
              <a:spcBef>
                <a:spcPts val="0"/>
              </a:spcBef>
              <a:spcAft>
                <a:spcPts val="0"/>
              </a:spcAft>
              <a:defRPr sz="3600" b="0" i="0" u="none" strike="noStrike" cap="none" baseline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828738" marR="0" indent="-12637" algn="l" rtl="0">
              <a:spcBef>
                <a:spcPts val="0"/>
              </a:spcBef>
              <a:spcAft>
                <a:spcPts val="0"/>
              </a:spcAft>
              <a:defRPr sz="3600" b="0" i="0" u="none" strike="noStrike" cap="none" baseline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" name="Shape 20"/>
          <p:cNvSpPr txBox="1">
            <a:spLocks noGrp="1"/>
          </p:cNvSpPr>
          <p:nvPr>
            <p:ph type="sldNum" idx="10"/>
          </p:nvPr>
        </p:nvSpPr>
        <p:spPr bwMode="auto">
          <a:xfrm>
            <a:off x="431800" y="8651875"/>
            <a:ext cx="981075" cy="215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100">
                <a:solidFill>
                  <a:srgbClr val="717171"/>
                </a:solidFill>
                <a:latin typeface="Helvetica Neue" pitchFamily="-1" charset="0"/>
                <a:ea typeface="Helvetica Neue" pitchFamily="-1" charset="0"/>
                <a:cs typeface="Helvetica Neue" pitchFamily="-1" charset="0"/>
                <a:sym typeface="Helvetica Neue" pitchFamily="-1" charset="0"/>
              </a:defRPr>
            </a:lvl1pPr>
          </a:lstStyle>
          <a:p>
            <a:pPr>
              <a:defRPr/>
            </a:pPr>
            <a:fld id="{FFDEFA27-EC9A-4349-8DA1-D923D9BE7897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277203" y="128556"/>
            <a:ext cx="15163199" cy="6261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spcBef>
                <a:spcPts val="0"/>
              </a:spcBef>
              <a:buClr>
                <a:srgbClr val="1787B6"/>
              </a:buClr>
              <a:buFont typeface="Source Sans Pro"/>
              <a:buNone/>
              <a:defRPr sz="3600" b="0">
                <a:solidFill>
                  <a:srgbClr val="1787B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rtl="0">
              <a:spcBef>
                <a:spcPts val="0"/>
              </a:spcBef>
              <a:buClr>
                <a:srgbClr val="ED9122"/>
              </a:buClr>
              <a:buFont typeface="Source Sans Pro"/>
              <a:buNone/>
              <a:defRPr>
                <a:solidFill>
                  <a:srgbClr val="ED912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rtl="0">
              <a:spcBef>
                <a:spcPts val="0"/>
              </a:spcBef>
              <a:buClr>
                <a:srgbClr val="ED9122"/>
              </a:buClr>
              <a:buFont typeface="Source Sans Pro"/>
              <a:buNone/>
              <a:defRPr>
                <a:solidFill>
                  <a:srgbClr val="ED912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rtl="0">
              <a:spcBef>
                <a:spcPts val="0"/>
              </a:spcBef>
              <a:buClr>
                <a:srgbClr val="ED9122"/>
              </a:buClr>
              <a:buFont typeface="Source Sans Pro"/>
              <a:buNone/>
              <a:defRPr>
                <a:solidFill>
                  <a:srgbClr val="ED912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rtl="0">
              <a:spcBef>
                <a:spcPts val="0"/>
              </a:spcBef>
              <a:buClr>
                <a:srgbClr val="ED9122"/>
              </a:buClr>
              <a:buFont typeface="Source Sans Pro"/>
              <a:buNone/>
              <a:defRPr>
                <a:solidFill>
                  <a:srgbClr val="ED912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rtl="0">
              <a:spcBef>
                <a:spcPts val="0"/>
              </a:spcBef>
              <a:buClr>
                <a:srgbClr val="ED9122"/>
              </a:buClr>
              <a:buFont typeface="Source Sans Pro"/>
              <a:buNone/>
              <a:defRPr>
                <a:solidFill>
                  <a:srgbClr val="ED912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rtl="0">
              <a:spcBef>
                <a:spcPts val="0"/>
              </a:spcBef>
              <a:buClr>
                <a:srgbClr val="ED9122"/>
              </a:buClr>
              <a:buFont typeface="Source Sans Pro"/>
              <a:buNone/>
              <a:defRPr>
                <a:solidFill>
                  <a:srgbClr val="ED912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rtl="0">
              <a:spcBef>
                <a:spcPts val="0"/>
              </a:spcBef>
              <a:buClr>
                <a:srgbClr val="ED9122"/>
              </a:buClr>
              <a:buFont typeface="Source Sans Pro"/>
              <a:buNone/>
              <a:defRPr>
                <a:solidFill>
                  <a:srgbClr val="ED912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rtl="0">
              <a:spcBef>
                <a:spcPts val="0"/>
              </a:spcBef>
              <a:buClr>
                <a:srgbClr val="ED9122"/>
              </a:buClr>
              <a:buFont typeface="Source Sans Pro"/>
              <a:buNone/>
              <a:defRPr>
                <a:solidFill>
                  <a:srgbClr val="ED912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15214600" cy="70405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31800" y="8651875"/>
            <a:ext cx="981075" cy="215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-1" charset="0"/>
                <a:ea typeface="Arial" pitchFamily="-1" charset="0"/>
                <a:cs typeface="Arial" pitchFamily="-1" charset="0"/>
                <a:sym typeface="Arial" pitchFamily="-1" charset="0"/>
              </a:defRPr>
            </a:lvl1pPr>
          </a:lstStyle>
          <a:p>
            <a:pPr>
              <a:defRPr/>
            </a:pPr>
            <a:fld id="{EB0918F1-B0B5-9B45-B006-4377C0F94B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288" y="5875338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88" y="3875088"/>
            <a:ext cx="13817600" cy="200025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9"/>
          <p:cNvSpPr>
            <a:spLocks noChangeArrowheads="1"/>
          </p:cNvSpPr>
          <p:nvPr/>
        </p:nvSpPr>
        <p:spPr bwMode="auto">
          <a:xfrm>
            <a:off x="0" y="0"/>
            <a:ext cx="16256000" cy="882650"/>
          </a:xfrm>
          <a:prstGeom prst="rect">
            <a:avLst/>
          </a:prstGeom>
          <a:solidFill>
            <a:srgbClr val="EFEFEF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en-US">
              <a:latin typeface="Arial" pitchFamily="-1" charset="0"/>
              <a:ea typeface="Arial" pitchFamily="-1" charset="0"/>
              <a:cs typeface="Arial" pitchFamily="-1" charset="0"/>
              <a:sym typeface="Arial" pitchFamily="-1" charset="0"/>
            </a:endParaRPr>
          </a:p>
        </p:txBody>
      </p:sp>
      <p:sp>
        <p:nvSpPr>
          <p:cNvPr id="1027" name="Shape 10"/>
          <p:cNvSpPr txBox="1">
            <a:spLocks noGrp="1"/>
          </p:cNvSpPr>
          <p:nvPr>
            <p:ph type="title"/>
          </p:nvPr>
        </p:nvSpPr>
        <p:spPr bwMode="auto">
          <a:xfrm>
            <a:off x="277813" y="128588"/>
            <a:ext cx="1516221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ym typeface="Arial" pitchFamily="4" charset="0"/>
            </a:endParaRPr>
          </a:p>
        </p:txBody>
      </p:sp>
      <p:sp>
        <p:nvSpPr>
          <p:cNvPr id="1028" name="Shape 11"/>
          <p:cNvSpPr txBox="1">
            <a:spLocks noChangeArrowheads="1"/>
          </p:cNvSpPr>
          <p:nvPr/>
        </p:nvSpPr>
        <p:spPr bwMode="auto">
          <a:xfrm>
            <a:off x="4506925" y="8640763"/>
            <a:ext cx="722788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9925" tIns="83150" rIns="159925" bIns="83150" anchor="ctr">
            <a:prstTxWarp prst="textNoShape">
              <a:avLst/>
            </a:prstTxWarp>
          </a:bodyPr>
          <a:lstStyle/>
          <a:p>
            <a:pPr algn="ctr" eaLnBrk="1" hangingPunct="1">
              <a:buSzPct val="25000"/>
              <a:defRPr/>
            </a:pPr>
            <a:r>
              <a:rPr lang="de-CH" sz="1300" dirty="0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© 2026</a:t>
            </a:r>
            <a:r>
              <a:rPr lang="de-CH" sz="1300" baseline="0" dirty="0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1300" dirty="0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1300" dirty="0" err="1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AquaSPE</a:t>
            </a:r>
            <a:r>
              <a:rPr lang="de-CH" sz="1300" dirty="0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™  AG </a:t>
            </a:r>
            <a:r>
              <a:rPr lang="de-CH" sz="1300" dirty="0" err="1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Zurich</a:t>
            </a:r>
            <a:r>
              <a:rPr lang="de-CH" sz="1300" dirty="0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 </a:t>
            </a:r>
            <a:r>
              <a:rPr lang="de-CH" sz="1300" dirty="0" err="1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Switzerland</a:t>
            </a:r>
            <a:r>
              <a:rPr lang="de-CH" sz="1300" dirty="0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– </a:t>
            </a:r>
            <a:r>
              <a:rPr lang="de-CH" sz="1300" dirty="0" err="1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www.aquaspe.com</a:t>
            </a:r>
            <a:endParaRPr lang="de-CH" sz="1300" dirty="0">
              <a:solidFill>
                <a:srgbClr val="717171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</p:txBody>
      </p:sp>
      <p:pic>
        <p:nvPicPr>
          <p:cNvPr id="7" name="Shape 12"/>
          <p:cNvPicPr preferRelativeResize="0"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14427200" y="8675688"/>
            <a:ext cx="155733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58" r:id="rId2"/>
    <p:sldLayoutId id="2147483759" r:id="rId3"/>
    <p:sldLayoutId id="2147483746" r:id="rId4"/>
    <p:sldLayoutId id="2147483761" r:id="rId5"/>
    <p:sldLayoutId id="2147483774" r:id="rId6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itchFamily="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itchFamily="-1" charset="0"/>
          <a:ea typeface="Arial" pitchFamily="-1" charset="0"/>
          <a:cs typeface="Arial" pitchFamily="-1" charset="0"/>
          <a:sym typeface="Arial" pitchFamily="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itchFamily="-1" charset="0"/>
          <a:ea typeface="Arial" pitchFamily="-1" charset="0"/>
          <a:cs typeface="Arial" pitchFamily="-1" charset="0"/>
          <a:sym typeface="Arial" pitchFamily="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itchFamily="-1" charset="0"/>
          <a:ea typeface="Arial" pitchFamily="-1" charset="0"/>
          <a:cs typeface="Arial" pitchFamily="-1" charset="0"/>
          <a:sym typeface="Arial" pitchFamily="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itchFamily="-1" charset="0"/>
          <a:ea typeface="Arial" pitchFamily="-1" charset="0"/>
          <a:cs typeface="Arial" pitchFamily="-1" charset="0"/>
          <a:sym typeface="Arial" pitchFamily="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itchFamily="-1" charset="0"/>
          <a:ea typeface="Arial" pitchFamily="-1" charset="0"/>
          <a:cs typeface="Arial" pitchFamily="-1" charset="0"/>
          <a:sym typeface="Arial" pitchFamily="-1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itchFamily="-1" charset="0"/>
          <a:ea typeface="Arial" pitchFamily="-1" charset="0"/>
          <a:cs typeface="Arial" pitchFamily="-1" charset="0"/>
          <a:sym typeface="Arial" pitchFamily="-1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itchFamily="-1" charset="0"/>
          <a:ea typeface="Arial" pitchFamily="-1" charset="0"/>
          <a:cs typeface="Arial" pitchFamily="-1" charset="0"/>
          <a:sym typeface="Arial" pitchFamily="-1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itchFamily="-1" charset="0"/>
          <a:ea typeface="Arial" pitchFamily="-1" charset="0"/>
          <a:cs typeface="Arial" pitchFamily="-1" charset="0"/>
          <a:sym typeface="Arial" pitchFamily="-1" charset="0"/>
        </a:defRPr>
      </a:lvl9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itchFamily="4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itchFamily="4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itchFamily="4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itchFamily="4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itchFamily="4" charset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366713"/>
            <a:ext cx="146304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133600"/>
            <a:ext cx="14630400" cy="6034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800" y="8475663"/>
            <a:ext cx="3792538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48BBA-9264-494C-8A3E-13F11FABF3BC}" type="datetimeFigureOut">
              <a:rPr lang="en-US" smtClean="0"/>
              <a:pPr/>
              <a:t>3/6/26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54663" y="8475663"/>
            <a:ext cx="5146675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50663" y="8475663"/>
            <a:ext cx="3792537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AEE1F-1223-D94C-87ED-6E2EEA90F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www.thewaternetwork.com" TargetMode="External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hyperlink" Target="https://thewaternetwork.com/" TargetMode="External"/><Relationship Id="rId4" Type="http://schemas.openxmlformats.org/officeDocument/2006/relationships/hyperlink" Target="http://www.aquaspe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ckinsey.com/videos/video?vid=2809125080001&amp;plyrid=2399849255001&amp;Height=270&amp;Width=48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256000" cy="8581218"/>
          </a:xfrm>
          <a:prstGeom prst="rect">
            <a:avLst/>
          </a:prstGeom>
        </p:spPr>
      </p:pic>
      <p:sp>
        <p:nvSpPr>
          <p:cNvPr id="20483" name="Shape 27"/>
          <p:cNvSpPr txBox="1">
            <a:spLocks noChangeArrowheads="1"/>
          </p:cNvSpPr>
          <p:nvPr/>
        </p:nvSpPr>
        <p:spPr bwMode="auto">
          <a:xfrm>
            <a:off x="4385127" y="2057895"/>
            <a:ext cx="7485746" cy="2058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>
            <a:prstTxWarp prst="textNoShape">
              <a:avLst/>
            </a:prstTxWarp>
          </a:bodyPr>
          <a:lstStyle/>
          <a:p>
            <a:pPr algn="ctr">
              <a:buClr>
                <a:srgbClr val="000000"/>
              </a:buClr>
              <a:buSzPct val="29000"/>
              <a:buFont typeface="Arial" pitchFamily="4" charset="0"/>
              <a:buNone/>
            </a:pPr>
            <a:r>
              <a:rPr lang="de-CH" sz="32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Aqua </a:t>
            </a:r>
            <a:r>
              <a:rPr lang="de-CH" sz="32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Scientia</a:t>
            </a:r>
            <a:r>
              <a:rPr lang="de-CH" sz="32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Potentia</a:t>
            </a:r>
            <a:r>
              <a:rPr lang="de-CH" sz="32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Est</a:t>
            </a:r>
            <a:r>
              <a:rPr lang="de-CH" sz="32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</a:p>
          <a:p>
            <a:pPr algn="ctr">
              <a:buClr>
                <a:srgbClr val="000000"/>
              </a:buClr>
              <a:buSzPct val="29000"/>
              <a:buFont typeface="Arial" pitchFamily="4" charset="0"/>
              <a:buNone/>
            </a:pPr>
            <a:endParaRPr lang="de-CH" sz="400" dirty="0">
              <a:solidFill>
                <a:srgbClr val="0076A3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  <a:p>
            <a:pPr algn="ctr">
              <a:buClr>
                <a:srgbClr val="000000"/>
              </a:buClr>
              <a:buSzPct val="29000"/>
              <a:buFont typeface="Arial" pitchFamily="4" charset="0"/>
              <a:buNone/>
            </a:pPr>
            <a:r>
              <a:rPr lang="de-CH" sz="32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Water </a:t>
            </a:r>
            <a:r>
              <a:rPr lang="de-CH" sz="32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Knowledge</a:t>
            </a:r>
            <a:r>
              <a:rPr lang="de-CH" sz="32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is</a:t>
            </a:r>
            <a:r>
              <a:rPr lang="de-CH" sz="32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Power</a:t>
            </a:r>
            <a:br>
              <a:rPr lang="de-CH" sz="3500" dirty="0">
                <a:solidFill>
                  <a:srgbClr val="244489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</a:br>
            <a:r>
              <a:rPr lang="de-CH" sz="3500" dirty="0">
                <a:solidFill>
                  <a:srgbClr val="244489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endParaRPr lang="de-CH" sz="2500" dirty="0">
              <a:solidFill>
                <a:srgbClr val="244489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  <a:p>
            <a:pPr algn="ctr">
              <a:buClr>
                <a:srgbClr val="000000"/>
              </a:buClr>
              <a:buSzPct val="44000"/>
              <a:buFont typeface="Arial" pitchFamily="4" charset="0"/>
              <a:buNone/>
            </a:pPr>
            <a:endParaRPr lang="de-CH" sz="2500" dirty="0">
              <a:solidFill>
                <a:srgbClr val="FFFFFF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  <a:p>
            <a:pPr algn="ctr"/>
            <a:endParaRPr lang="en-US" sz="3500" dirty="0">
              <a:solidFill>
                <a:srgbClr val="FFFFFF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</p:txBody>
      </p:sp>
      <p:sp>
        <p:nvSpPr>
          <p:cNvPr id="20484" name="Shape 28"/>
          <p:cNvSpPr txBox="1">
            <a:spLocks noChangeArrowheads="1"/>
          </p:cNvSpPr>
          <p:nvPr/>
        </p:nvSpPr>
        <p:spPr bwMode="auto">
          <a:xfrm>
            <a:off x="13297304" y="6021002"/>
            <a:ext cx="2530475" cy="1598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prstTxWarp prst="textNoShape">
              <a:avLst/>
            </a:prstTxWarp>
          </a:bodyPr>
          <a:lstStyle/>
          <a:p>
            <a:r>
              <a:rPr lang="de-CH" sz="1800" b="1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2026</a:t>
            </a:r>
          </a:p>
          <a:p>
            <a:endParaRPr lang="de-CH" sz="1800" b="1" dirty="0">
              <a:solidFill>
                <a:srgbClr val="0076A3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  <a:p>
            <a:r>
              <a:rPr lang="de-CH" sz="1800" b="1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Trudi </a:t>
            </a:r>
            <a:r>
              <a:rPr lang="de-CH" sz="1800" b="1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Schifter</a:t>
            </a:r>
            <a:endParaRPr lang="de-CH" sz="1800" b="1" dirty="0">
              <a:solidFill>
                <a:srgbClr val="0076A3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  <a:p>
            <a:pPr>
              <a:buClr>
                <a:srgbClr val="000000"/>
              </a:buClr>
              <a:buSzPct val="69000"/>
              <a:buFont typeface="Arial" pitchFamily="4" charset="0"/>
              <a:buNone/>
            </a:pPr>
            <a:r>
              <a:rPr lang="de-CH" sz="18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Founder</a:t>
            </a:r>
            <a:r>
              <a:rPr lang="de-CH" sz="18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&amp; CEO </a:t>
            </a:r>
            <a:r>
              <a:rPr lang="de-CH" sz="18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AquaSPE</a:t>
            </a:r>
            <a:endParaRPr lang="de-CH" sz="1800" dirty="0">
              <a:solidFill>
                <a:srgbClr val="0076A3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  <a:p>
            <a:pPr>
              <a:buClr>
                <a:srgbClr val="000000"/>
              </a:buClr>
              <a:buSzPct val="69000"/>
              <a:buFont typeface="Arial" pitchFamily="4" charset="0"/>
              <a:buNone/>
            </a:pPr>
            <a:r>
              <a:rPr lang="de-CH" sz="18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trudi@aquaspe.com</a:t>
            </a:r>
            <a:endParaRPr lang="de-CH" sz="1800" dirty="0">
              <a:solidFill>
                <a:srgbClr val="0076A3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  <a:p>
            <a:pPr>
              <a:buClr>
                <a:srgbClr val="000000"/>
              </a:buClr>
              <a:buSzPct val="69000"/>
              <a:buFont typeface="Arial" pitchFamily="4" charset="0"/>
              <a:buNone/>
            </a:pPr>
            <a:r>
              <a:rPr lang="de-CH" sz="18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Zurich</a:t>
            </a:r>
            <a:r>
              <a:rPr lang="de-CH" sz="180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Switzerland</a:t>
            </a:r>
            <a:endParaRPr lang="de-CH" sz="1800" dirty="0">
              <a:solidFill>
                <a:srgbClr val="0076A3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  <a:p>
            <a:endParaRPr lang="en-US" sz="1800" dirty="0">
              <a:solidFill>
                <a:srgbClr val="0076A3"/>
              </a:solidFill>
              <a:latin typeface="Source Sans Pro" charset="0"/>
              <a:ea typeface="Source Sans Pro" charset="0"/>
              <a:cs typeface="Source Sans Pro" charset="0"/>
              <a:sym typeface="Source Sans Pro" charset="0"/>
            </a:endParaRPr>
          </a:p>
        </p:txBody>
      </p:sp>
      <p:pic>
        <p:nvPicPr>
          <p:cNvPr id="20485" name="Shape 29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5291" y="460082"/>
            <a:ext cx="4821238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hape 482"/>
          <p:cNvSpPr>
            <a:spLocks noChangeArrowheads="1"/>
          </p:cNvSpPr>
          <p:nvPr/>
        </p:nvSpPr>
        <p:spPr bwMode="auto">
          <a:xfrm>
            <a:off x="10120313" y="4483100"/>
            <a:ext cx="4543425" cy="365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prstTxWarp prst="textNoShape">
              <a:avLst/>
            </a:prstTxWarp>
          </a:bodyPr>
          <a:lstStyle/>
          <a:p>
            <a:pPr>
              <a:buSzPct val="25000"/>
            </a:pPr>
            <a:endParaRPr lang="de-CH" sz="2400">
              <a:solidFill>
                <a:srgbClr val="0076A3"/>
              </a:solidFill>
              <a:hlinkClick r:id="rId3"/>
            </a:endParaRPr>
          </a:p>
          <a:p>
            <a:pPr>
              <a:buClr>
                <a:srgbClr val="000000"/>
              </a:buClr>
              <a:buSzPct val="25000"/>
              <a:buFont typeface="Arial" pitchFamily="-110" charset="0"/>
              <a:buNone/>
            </a:pPr>
            <a:r>
              <a:rPr lang="de-CH" sz="2400" b="1">
                <a:solidFill>
                  <a:srgbClr val="1787B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Trudi Schifter</a:t>
            </a:r>
          </a:p>
          <a:p>
            <a:pPr>
              <a:buClr>
                <a:srgbClr val="000000"/>
              </a:buClr>
              <a:buSzPct val="25000"/>
              <a:buFont typeface="Arial" pitchFamily="-110" charset="0"/>
              <a:buNone/>
            </a:pPr>
            <a:r>
              <a:rPr lang="de-CH" sz="2400" b="1">
                <a:solidFill>
                  <a:srgbClr val="1787B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Founder &amp; CEO</a:t>
            </a:r>
          </a:p>
          <a:p>
            <a:pPr>
              <a:buClr>
                <a:srgbClr val="000000"/>
              </a:buClr>
              <a:buSzPct val="25000"/>
              <a:buFont typeface="Arial" pitchFamily="-110" charset="0"/>
              <a:buNone/>
            </a:pPr>
            <a:r>
              <a:rPr lang="de-CH" sz="2400" b="1">
                <a:solidFill>
                  <a:srgbClr val="1787B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  <a:hlinkClick r:id="rId4"/>
              </a:rPr>
              <a:t>AquaSPE AG</a:t>
            </a:r>
            <a:endParaRPr lang="de-CH" sz="2400" b="1">
              <a:solidFill>
                <a:srgbClr val="1787B6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>
              <a:buClr>
                <a:srgbClr val="000000"/>
              </a:buClr>
              <a:buSzPct val="25000"/>
              <a:buFont typeface="Arial" pitchFamily="-110" charset="0"/>
              <a:buNone/>
            </a:pPr>
            <a:endParaRPr lang="de-CH" sz="2400" b="1">
              <a:solidFill>
                <a:srgbClr val="1787B6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de-CH" sz="2400">
                <a:solidFill>
                  <a:srgbClr val="1787B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trudi@aquaspe.com</a:t>
            </a:r>
          </a:p>
          <a:p>
            <a:pPr>
              <a:buClr>
                <a:srgbClr val="000000"/>
              </a:buClr>
              <a:buSzPct val="25000"/>
            </a:pPr>
            <a:r>
              <a:rPr lang="de-CH" sz="2400">
                <a:solidFill>
                  <a:srgbClr val="1787B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+ 41 52 566 9595</a:t>
            </a:r>
          </a:p>
          <a:p>
            <a:pPr>
              <a:buClr>
                <a:srgbClr val="000000"/>
              </a:buClr>
              <a:buSzPct val="25000"/>
            </a:pPr>
            <a:r>
              <a:rPr lang="de-CH" sz="2400">
                <a:solidFill>
                  <a:srgbClr val="1787B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Trittligasse 12 </a:t>
            </a:r>
          </a:p>
          <a:p>
            <a:pPr>
              <a:buClr>
                <a:srgbClr val="000000"/>
              </a:buClr>
              <a:buSzPct val="25000"/>
            </a:pPr>
            <a:r>
              <a:rPr lang="de-CH" sz="2400">
                <a:solidFill>
                  <a:srgbClr val="1787B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8001 Zurich Switzerland</a:t>
            </a:r>
          </a:p>
          <a:p>
            <a:endParaRPr lang="en-US" sz="2400">
              <a:solidFill>
                <a:srgbClr val="0076A3"/>
              </a:solidFill>
            </a:endParaRPr>
          </a:p>
          <a:p>
            <a:endParaRPr lang="en-US" sz="2400">
              <a:solidFill>
                <a:srgbClr val="0076A3"/>
              </a:solidFill>
            </a:endParaRPr>
          </a:p>
          <a:p>
            <a:endParaRPr lang="en-US" sz="2400">
              <a:solidFill>
                <a:srgbClr val="0076A3"/>
              </a:solidFill>
            </a:endParaRPr>
          </a:p>
          <a:p>
            <a:pPr>
              <a:buClr>
                <a:srgbClr val="000000"/>
              </a:buClr>
              <a:buFont typeface="Arial" pitchFamily="-110" charset="0"/>
              <a:buNone/>
            </a:pPr>
            <a:endParaRPr lang="en-US" sz="2400">
              <a:solidFill>
                <a:srgbClr val="0076A3"/>
              </a:solidFill>
            </a:endParaRPr>
          </a:p>
          <a:p>
            <a:pPr>
              <a:buClr>
                <a:srgbClr val="000000"/>
              </a:buClr>
              <a:buFont typeface="Arial" pitchFamily="-110" charset="0"/>
              <a:buNone/>
            </a:pPr>
            <a:endParaRPr lang="en-US" sz="2400">
              <a:solidFill>
                <a:srgbClr val="0076A3"/>
              </a:solidFill>
            </a:endParaRPr>
          </a:p>
          <a:p>
            <a:pPr>
              <a:buClr>
                <a:srgbClr val="000000"/>
              </a:buClr>
              <a:buSzPct val="25000"/>
              <a:buFont typeface="Arial" pitchFamily="-110" charset="0"/>
              <a:buNone/>
            </a:pPr>
            <a:r>
              <a:rPr lang="de-CH" sz="2400">
                <a:solidFill>
                  <a:srgbClr val="0076A3"/>
                </a:solidFill>
              </a:rPr>
              <a:t> </a:t>
            </a:r>
          </a:p>
          <a:p>
            <a:endParaRPr lang="en-US" sz="2400">
              <a:solidFill>
                <a:srgbClr val="0076A3"/>
              </a:solidFill>
            </a:endParaRPr>
          </a:p>
        </p:txBody>
      </p:sp>
      <p:pic>
        <p:nvPicPr>
          <p:cNvPr id="67587" name="Shape 483">
            <a:hlinkClick r:id="rId5"/>
          </p:cNvPr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60475" y="1824038"/>
            <a:ext cx="5567363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Shape 484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39213" y="4976813"/>
            <a:ext cx="75723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7589" name="Shape 486"/>
          <p:cNvCxnSpPr>
            <a:cxnSpLocks noChangeShapeType="1"/>
          </p:cNvCxnSpPr>
          <p:nvPr/>
        </p:nvCxnSpPr>
        <p:spPr bwMode="auto">
          <a:xfrm>
            <a:off x="8137525" y="1398588"/>
            <a:ext cx="0" cy="7310437"/>
          </a:xfrm>
          <a:prstGeom prst="straightConnector1">
            <a:avLst/>
          </a:prstGeom>
          <a:noFill/>
          <a:ln w="38100">
            <a:solidFill>
              <a:srgbClr val="00AE4D"/>
            </a:solidFill>
            <a:prstDash val="dot"/>
            <a:round/>
            <a:headEnd type="none" w="lg" len="lg"/>
            <a:tailEnd type="none" w="lg" len="lg"/>
          </a:ln>
        </p:spPr>
      </p:cxnSp>
      <p:sp>
        <p:nvSpPr>
          <p:cNvPr id="11" name="Shape 473"/>
          <p:cNvSpPr txBox="1">
            <a:spLocks/>
          </p:cNvSpPr>
          <p:nvPr/>
        </p:nvSpPr>
        <p:spPr bwMode="auto">
          <a:xfrm>
            <a:off x="295275" y="111125"/>
            <a:ext cx="15162213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 anchor="ctr">
            <a:prstTxWarp prst="textNoShape">
              <a:avLst/>
            </a:prstTxWarp>
          </a:bodyPr>
          <a:lstStyle/>
          <a:p>
            <a:pPr>
              <a:buClr>
                <a:srgbClr val="1787B6"/>
              </a:buClr>
              <a:buSzPct val="25000"/>
              <a:buFont typeface="Source Sans Pro"/>
              <a:buNone/>
              <a:defRPr/>
            </a:pPr>
            <a:r>
              <a:rPr lang="de-CH" sz="3200" kern="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Solving</a:t>
            </a:r>
            <a:r>
              <a:rPr lang="de-CH" sz="3200" kern="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the</a:t>
            </a:r>
            <a:r>
              <a:rPr lang="de-CH" sz="3200" kern="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world‘s</a:t>
            </a:r>
            <a:r>
              <a:rPr lang="de-CH" sz="3200" kern="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water</a:t>
            </a:r>
            <a:r>
              <a:rPr lang="de-CH" sz="3200" kern="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crisis</a:t>
            </a:r>
            <a:r>
              <a:rPr lang="de-CH" sz="3200" kern="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one</a:t>
            </a:r>
            <a:r>
              <a:rPr lang="de-CH" sz="3200" kern="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answer</a:t>
            </a:r>
            <a:r>
              <a:rPr lang="de-CH" sz="3200" kern="0" dirty="0">
                <a:solidFill>
                  <a:srgbClr val="0076A3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 at a time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Shape 107"/>
          <p:cNvSpPr txBox="1">
            <a:spLocks noChangeArrowheads="1"/>
          </p:cNvSpPr>
          <p:nvPr/>
        </p:nvSpPr>
        <p:spPr bwMode="auto">
          <a:xfrm>
            <a:off x="7510987" y="7310431"/>
            <a:ext cx="9712325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ct val="80000"/>
              <a:buFont typeface="Arial" pitchFamily="-110" charset="0"/>
              <a:buNone/>
            </a:pP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AI tool-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based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knowledge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network</a:t>
            </a:r>
          </a:p>
          <a:p>
            <a:pPr algn="ctr">
              <a:lnSpc>
                <a:spcPct val="115000"/>
              </a:lnSpc>
              <a:buClr>
                <a:srgbClr val="000000"/>
              </a:buClr>
              <a:buSzPct val="80000"/>
              <a:buFont typeface="Arial" pitchFamily="-110" charset="0"/>
              <a:buNone/>
            </a:pP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Monetization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of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»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new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»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from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reuse</a:t>
            </a:r>
            <a:endParaRPr lang="de-CH" sz="2400" b="1" dirty="0">
              <a:solidFill>
                <a:srgbClr val="20B4F2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cxnSp>
        <p:nvCxnSpPr>
          <p:cNvPr id="37893" name="Shape 108"/>
          <p:cNvCxnSpPr>
            <a:cxnSpLocks noChangeShapeType="1"/>
          </p:cNvCxnSpPr>
          <p:nvPr/>
        </p:nvCxnSpPr>
        <p:spPr bwMode="auto">
          <a:xfrm>
            <a:off x="8128000" y="1268942"/>
            <a:ext cx="0" cy="7310438"/>
          </a:xfrm>
          <a:prstGeom prst="straightConnector1">
            <a:avLst/>
          </a:prstGeom>
          <a:noFill/>
          <a:ln w="38100">
            <a:solidFill>
              <a:srgbClr val="00AE4D"/>
            </a:solidFill>
            <a:prstDash val="dot"/>
            <a:round/>
            <a:headEnd type="none" w="lg" len="lg"/>
            <a:tailEnd type="none" w="lg" len="lg"/>
          </a:ln>
        </p:spPr>
      </p:cxnSp>
      <p:pic>
        <p:nvPicPr>
          <p:cNvPr id="37894" name="Shape 109">
            <a:hlinkClick r:id="rId3"/>
          </p:cNvPr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6792" y="2048931"/>
            <a:ext cx="3061709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Shape 110"/>
          <p:cNvSpPr txBox="1">
            <a:spLocks noGrp="1"/>
          </p:cNvSpPr>
          <p:nvPr>
            <p:ph type="title" idx="4294967295"/>
          </p:nvPr>
        </p:nvSpPr>
        <p:spPr>
          <a:xfrm>
            <a:off x="306388" y="123825"/>
            <a:ext cx="15776575" cy="627063"/>
          </a:xfrm>
        </p:spPr>
        <p:txBody>
          <a:bodyPr/>
          <a:lstStyle/>
          <a:p>
            <a:pPr eaLnBrk="1" hangingPunct="1">
              <a:lnSpc>
                <a:spcPct val="115000"/>
              </a:lnSpc>
              <a:buSzPct val="32000"/>
            </a:pP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world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has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a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major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crisis</a:t>
            </a:r>
            <a:endParaRPr lang="de-CH" sz="32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963406" y="1187979"/>
            <a:ext cx="23594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buSzPct val="25000"/>
            </a:pPr>
            <a:r>
              <a:rPr lang="de-CH" sz="28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</a:t>
            </a:r>
            <a:r>
              <a:rPr lang="de-CH" sz="28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Problem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8869496" y="1187979"/>
            <a:ext cx="23587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buSzPct val="25000"/>
            </a:pPr>
            <a:r>
              <a:rPr lang="de-CH" sz="28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Our</a:t>
            </a:r>
            <a:r>
              <a:rPr lang="de-CH" sz="28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Solution</a:t>
            </a:r>
          </a:p>
        </p:txBody>
      </p:sp>
      <p:sp>
        <p:nvSpPr>
          <p:cNvPr id="12" name="Shape 106"/>
          <p:cNvSpPr txBox="1">
            <a:spLocks noChangeArrowheads="1"/>
          </p:cNvSpPr>
          <p:nvPr/>
        </p:nvSpPr>
        <p:spPr bwMode="auto">
          <a:xfrm>
            <a:off x="461430" y="4384149"/>
            <a:ext cx="7192433" cy="456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81250" rIns="162525" bIns="81250">
            <a:prstTxWarp prst="textNoShape">
              <a:avLst/>
            </a:prstTxWarp>
          </a:bodyPr>
          <a:lstStyle/>
          <a:p>
            <a:pPr marL="812800" indent="-565150">
              <a:spcAft>
                <a:spcPts val="1200"/>
              </a:spcAft>
              <a:buClr>
                <a:srgbClr val="00BEF3"/>
              </a:buClr>
              <a:buSzPct val="100000"/>
              <a:buFont typeface="Source Sans Pro" pitchFamily="34" charset="0"/>
              <a:buChar char="●"/>
            </a:pPr>
            <a:r>
              <a:rPr lang="de-CH" sz="24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$ 900 </a:t>
            </a:r>
            <a:r>
              <a:rPr lang="de-CH" sz="2400" b="1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billion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sector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facing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up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to</a:t>
            </a:r>
            <a:r>
              <a:rPr lang="de-CH" sz="240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56%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gap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in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supply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by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2030,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only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3%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of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Industrial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is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reused</a:t>
            </a:r>
            <a:endParaRPr lang="de-CH" sz="2400" b="1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812800" indent="-565150">
              <a:spcAft>
                <a:spcPts val="1200"/>
              </a:spcAft>
              <a:buClr>
                <a:srgbClr val="00BEF3"/>
              </a:buClr>
              <a:buSzPct val="100000"/>
              <a:buFont typeface="Source Sans Pro" pitchFamily="34" charset="0"/>
              <a:buChar char="●"/>
            </a:pPr>
            <a:r>
              <a:rPr lang="de-CH" sz="24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2.2 </a:t>
            </a:r>
            <a:r>
              <a:rPr lang="de-CH" sz="2400" b="1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billion</a:t>
            </a:r>
            <a:r>
              <a:rPr lang="de-CH" sz="24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people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without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access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to safe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drinking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endParaRPr lang="de-CH" sz="24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812800" indent="-565150">
              <a:spcAft>
                <a:spcPts val="1200"/>
              </a:spcAft>
              <a:buClr>
                <a:srgbClr val="00BEF3"/>
              </a:buClr>
              <a:buSzPct val="100000"/>
              <a:buFont typeface="Source Sans Pro" pitchFamily="34" charset="0"/>
              <a:buChar char="●"/>
            </a:pPr>
            <a:r>
              <a:rPr lang="de-CH" sz="24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46 %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of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world’s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population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has no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basic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sanitation</a:t>
            </a:r>
            <a:endParaRPr lang="de-CH" sz="24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812800" indent="-565150">
              <a:spcAft>
                <a:spcPts val="1200"/>
              </a:spcAft>
              <a:buClr>
                <a:srgbClr val="00BEF3"/>
              </a:buClr>
              <a:buSzPct val="100000"/>
              <a:buFont typeface="Source Sans Pro" pitchFamily="34" charset="0"/>
              <a:buChar char="●"/>
            </a:pP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sector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lags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significantly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in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digitalization</a:t>
            </a:r>
            <a:endParaRPr lang="de-CH" sz="24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7834" y="1966379"/>
            <a:ext cx="3618631" cy="561763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613078" y="1661448"/>
            <a:ext cx="350814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ct val="80000"/>
              <a:buFont typeface="Arial" pitchFamily="-110" charset="0"/>
              <a:buNone/>
            </a:pP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TheWaterNetwork.com</a:t>
            </a:r>
            <a:endParaRPr lang="de-CH" sz="2400" b="1" dirty="0">
              <a:solidFill>
                <a:srgbClr val="20B4F2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1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38428" y="1447524"/>
            <a:ext cx="4095681" cy="1337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hape 119"/>
          <p:cNvSpPr txBox="1">
            <a:spLocks noChangeArrowheads="1"/>
          </p:cNvSpPr>
          <p:nvPr/>
        </p:nvSpPr>
        <p:spPr bwMode="auto">
          <a:xfrm>
            <a:off x="9077605" y="3054406"/>
            <a:ext cx="7356409" cy="5789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25" tIns="51425" rIns="51425" bIns="51425">
            <a:prstTxWarp prst="textNoShape">
              <a:avLst/>
            </a:prstTxWarp>
          </a:bodyPr>
          <a:lstStyle/>
          <a:p>
            <a:pPr marL="257164" indent="-200016">
              <a:spcAft>
                <a:spcPts val="676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&gt; 128,000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members</a:t>
            </a: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from</a:t>
            </a: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all countries </a:t>
            </a:r>
            <a:endParaRPr lang="de-CH" sz="24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577825" lvl="1" indent="-115883">
              <a:spcAft>
                <a:spcPts val="676"/>
              </a:spcAft>
              <a:buClr>
                <a:srgbClr val="00AE4D"/>
              </a:buClr>
              <a:buSzPct val="100000"/>
              <a:buFont typeface="Wingdings" pitchFamily="-110" charset="2"/>
              <a:buChar char="Ø"/>
            </a:pP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75%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with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advanced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degrees</a:t>
            </a:r>
            <a:endParaRPr lang="de-CH" sz="24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577825" lvl="1" indent="-115883">
              <a:spcAft>
                <a:spcPts val="676"/>
              </a:spcAft>
              <a:buClr>
                <a:srgbClr val="00AE4D"/>
              </a:buClr>
              <a:buSzPct val="100000"/>
              <a:buFont typeface="Wingdings" pitchFamily="-110" charset="2"/>
              <a:buChar char="Ø"/>
            </a:pP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50% in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managerial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roles</a:t>
            </a:r>
            <a:endParaRPr lang="de-CH" sz="24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257164" indent="-200016">
              <a:lnSpc>
                <a:spcPct val="150000"/>
              </a:lnSpc>
              <a:spcAft>
                <a:spcPts val="338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&gt; 200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groups</a:t>
            </a: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&amp;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communities</a:t>
            </a:r>
            <a:endParaRPr lang="de-CH" sz="2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257164" indent="-200016">
              <a:lnSpc>
                <a:spcPct val="150000"/>
              </a:lnSpc>
              <a:spcAft>
                <a:spcPts val="338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500 technology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volunteers</a:t>
            </a: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</a:p>
          <a:p>
            <a:pPr marL="257164" indent="-200016">
              <a:lnSpc>
                <a:spcPct val="150000"/>
              </a:lnSpc>
              <a:spcAft>
                <a:spcPts val="338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80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12,859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organizations</a:t>
            </a: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</a:p>
          <a:p>
            <a:pPr marL="257164" indent="-200016">
              <a:lnSpc>
                <a:spcPct val="150000"/>
              </a:lnSpc>
              <a:spcAft>
                <a:spcPts val="338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330,000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newsletter</a:t>
            </a: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subscribers</a:t>
            </a:r>
            <a:endParaRPr lang="de-CH" sz="2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257164" indent="-200016">
              <a:lnSpc>
                <a:spcPct val="150000"/>
              </a:lnSpc>
              <a:spcAft>
                <a:spcPts val="338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100,000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page</a:t>
            </a: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views</a:t>
            </a: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/</a:t>
            </a:r>
            <a:r>
              <a:rPr lang="de-CH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month</a:t>
            </a:r>
            <a:endParaRPr lang="de-CH" sz="2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marL="257164" indent="-200016">
              <a:lnSpc>
                <a:spcPct val="150000"/>
              </a:lnSpc>
              <a:spcAft>
                <a:spcPts val="338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endParaRPr lang="de-CH" sz="2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7" name="Shape 110"/>
          <p:cNvSpPr txBox="1">
            <a:spLocks/>
          </p:cNvSpPr>
          <p:nvPr/>
        </p:nvSpPr>
        <p:spPr bwMode="auto">
          <a:xfrm>
            <a:off x="306388" y="123825"/>
            <a:ext cx="15776575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Pct val="32000"/>
              <a:buFontTx/>
              <a:buNone/>
              <a:tabLst/>
              <a:defRPr/>
            </a:pP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largest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digital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platform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for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global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sector</a:t>
            </a:r>
            <a:endParaRPr kumimoji="0" lang="de-CH" sz="3200" b="0" i="0" u="none" strike="noStrike" kern="0" cap="none" spc="0" normalizeH="0" baseline="0" noProof="0" dirty="0">
              <a:ln>
                <a:noFill/>
              </a:ln>
              <a:solidFill>
                <a:srgbClr val="0076A3"/>
              </a:solidFill>
              <a:effectLst/>
              <a:uLnTx/>
              <a:uFillTx/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20" name="Shape 176"/>
          <p:cNvSpPr>
            <a:spLocks noChangeArrowheads="1"/>
          </p:cNvSpPr>
          <p:nvPr/>
        </p:nvSpPr>
        <p:spPr bwMode="auto">
          <a:xfrm>
            <a:off x="-31280" y="6979944"/>
            <a:ext cx="1306679" cy="56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75" tIns="46775" rIns="89975" bIns="46775" anchor="ctr" anchorCtr="1">
            <a:prstTxWarp prst="textNoShape">
              <a:avLst/>
            </a:prstTxWarp>
          </a:bodyPr>
          <a:lstStyle/>
          <a:p>
            <a:pPr algn="ctr">
              <a:buSzPct val="25000"/>
            </a:pP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Group </a:t>
            </a:r>
            <a:r>
              <a:rPr lang="de-CH" sz="20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</a:p>
          <a:p>
            <a:pPr algn="ctr">
              <a:spcBef>
                <a:spcPts val="400"/>
              </a:spcBef>
              <a:buSzPct val="25000"/>
            </a:pPr>
            <a:endParaRPr lang="de-CH" sz="20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grpSp>
        <p:nvGrpSpPr>
          <p:cNvPr id="2" name="Group 21"/>
          <p:cNvGrpSpPr/>
          <p:nvPr/>
        </p:nvGrpSpPr>
        <p:grpSpPr>
          <a:xfrm>
            <a:off x="522934" y="3318893"/>
            <a:ext cx="7124312" cy="4826551"/>
            <a:chOff x="8335821" y="2934085"/>
            <a:chExt cx="7124312" cy="4826551"/>
          </a:xfrm>
        </p:grpSpPr>
        <p:pic>
          <p:nvPicPr>
            <p:cNvPr id="8" name="Shape 165"/>
            <p:cNvPicPr preferRelativeResize="0"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761966" y="3380833"/>
              <a:ext cx="5882385" cy="4321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Shape 169"/>
            <p:cNvPicPr preferRelativeResize="0"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68675" y="4450757"/>
              <a:ext cx="694582" cy="1055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Shape 170"/>
            <p:cNvPicPr preferRelativeResize="0"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392405" y="4723319"/>
              <a:ext cx="737632" cy="1120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Shape 171"/>
            <p:cNvSpPr>
              <a:spLocks noChangeArrowheads="1"/>
            </p:cNvSpPr>
            <p:nvPr/>
          </p:nvSpPr>
          <p:spPr bwMode="auto">
            <a:xfrm>
              <a:off x="13483404" y="5992052"/>
              <a:ext cx="1096196" cy="742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9975" tIns="46775" rIns="89975" bIns="46775" anchor="ctr" anchorCtr="1">
              <a:prstTxWarp prst="textNoShape">
                <a:avLst/>
              </a:prstTxWarp>
            </a:bodyPr>
            <a:lstStyle/>
            <a:p>
              <a:pPr>
                <a:buSzPct val="25000"/>
              </a:pPr>
              <a:r>
                <a:rPr lang="de-CH" sz="2000" dirty="0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Team/Project</a:t>
              </a:r>
            </a:p>
          </p:txBody>
        </p:sp>
        <p:sp>
          <p:nvSpPr>
            <p:cNvPr id="14" name="Shape 172"/>
            <p:cNvSpPr>
              <a:spLocks noChangeArrowheads="1"/>
            </p:cNvSpPr>
            <p:nvPr/>
          </p:nvSpPr>
          <p:spPr bwMode="auto">
            <a:xfrm>
              <a:off x="11345060" y="3501743"/>
              <a:ext cx="1697275" cy="40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9975" tIns="46775" rIns="89975" bIns="46775" anchor="ctr" anchorCtr="1">
              <a:prstTxWarp prst="textNoShape">
                <a:avLst/>
              </a:prstTxWarp>
            </a:bodyPr>
            <a:lstStyle/>
            <a:p>
              <a:pPr>
                <a:buSzPct val="25000"/>
              </a:pPr>
              <a:r>
                <a:rPr lang="de-CH" sz="2000" dirty="0" err="1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Individuals</a:t>
              </a:r>
              <a:endPara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endParaRPr>
            </a:p>
          </p:txBody>
        </p:sp>
        <p:sp>
          <p:nvSpPr>
            <p:cNvPr id="15" name="Shape 175"/>
            <p:cNvSpPr>
              <a:spLocks noChangeArrowheads="1"/>
            </p:cNvSpPr>
            <p:nvPr/>
          </p:nvSpPr>
          <p:spPr bwMode="auto">
            <a:xfrm>
              <a:off x="8339138" y="5234688"/>
              <a:ext cx="1820863" cy="649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9975" tIns="46775" rIns="89975" bIns="46775" anchor="ctr" anchorCtr="1">
              <a:prstTxWarp prst="textNoShape">
                <a:avLst/>
              </a:prstTxWarp>
            </a:bodyPr>
            <a:lstStyle/>
            <a:p>
              <a:pPr algn="ctr">
                <a:spcBef>
                  <a:spcPts val="400"/>
                </a:spcBef>
                <a:buSzPct val="25000"/>
              </a:pPr>
              <a:r>
                <a:rPr lang="de-CH" sz="2400" dirty="0" err="1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Community</a:t>
              </a:r>
              <a:endPara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endParaRPr>
            </a:p>
          </p:txBody>
        </p:sp>
        <p:sp>
          <p:nvSpPr>
            <p:cNvPr id="16" name="Shape 176"/>
            <p:cNvSpPr>
              <a:spLocks noChangeArrowheads="1"/>
            </p:cNvSpPr>
            <p:nvPr/>
          </p:nvSpPr>
          <p:spPr bwMode="auto">
            <a:xfrm>
              <a:off x="8335821" y="3426621"/>
              <a:ext cx="1516881" cy="566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9975" tIns="46775" rIns="89975" bIns="46775" anchor="ctr" anchorCtr="1">
              <a:prstTxWarp prst="textNoShape">
                <a:avLst/>
              </a:prstTxWarp>
            </a:bodyPr>
            <a:lstStyle/>
            <a:p>
              <a:pPr algn="ctr">
                <a:buSzPct val="25000"/>
              </a:pPr>
              <a:r>
                <a:rPr lang="de-CH" sz="2000" b="1" dirty="0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 </a:t>
              </a:r>
              <a:r>
                <a:rPr lang="de-CH" sz="2000" dirty="0" err="1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Workspace</a:t>
              </a:r>
              <a:endPara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endParaRPr>
            </a:p>
          </p:txBody>
        </p:sp>
        <p:sp>
          <p:nvSpPr>
            <p:cNvPr id="17" name="Shape 176"/>
            <p:cNvSpPr>
              <a:spLocks noChangeArrowheads="1"/>
            </p:cNvSpPr>
            <p:nvPr/>
          </p:nvSpPr>
          <p:spPr bwMode="auto">
            <a:xfrm>
              <a:off x="11224630" y="5947238"/>
              <a:ext cx="1246735" cy="566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9975" tIns="46775" rIns="89975" bIns="46775" anchor="ctr" anchorCtr="1">
              <a:prstTxWarp prst="textNoShape">
                <a:avLst/>
              </a:prstTxWarp>
            </a:bodyPr>
            <a:lstStyle/>
            <a:p>
              <a:pPr algn="ctr">
                <a:buSzPct val="25000"/>
              </a:pPr>
              <a:r>
                <a:rPr lang="de-CH" sz="2000" dirty="0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Group</a:t>
              </a:r>
              <a:r>
                <a:rPr lang="de-CH" sz="2000" b="1" dirty="0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  </a:t>
              </a:r>
            </a:p>
            <a:p>
              <a:pPr algn="ctr">
                <a:spcBef>
                  <a:spcPts val="400"/>
                </a:spcBef>
                <a:buSzPct val="25000"/>
              </a:pPr>
              <a:endPara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endParaRPr>
            </a:p>
          </p:txBody>
        </p:sp>
        <p:sp>
          <p:nvSpPr>
            <p:cNvPr id="18" name="Shape 176"/>
            <p:cNvSpPr>
              <a:spLocks noChangeArrowheads="1"/>
            </p:cNvSpPr>
            <p:nvPr/>
          </p:nvSpPr>
          <p:spPr bwMode="auto">
            <a:xfrm>
              <a:off x="9461003" y="7193994"/>
              <a:ext cx="1071530" cy="566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9975" tIns="46775" rIns="89975" bIns="46775" anchor="ctr" anchorCtr="1">
              <a:prstTxWarp prst="textNoShape">
                <a:avLst/>
              </a:prstTxWarp>
            </a:bodyPr>
            <a:lstStyle/>
            <a:p>
              <a:pPr algn="ctr">
                <a:buSzPct val="25000"/>
              </a:pPr>
              <a:endParaRPr lang="de-CH" sz="20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endParaRPr>
            </a:p>
            <a:p>
              <a:pPr algn="ctr">
                <a:buSzPct val="25000"/>
              </a:pPr>
              <a:r>
                <a:rPr lang="de-CH" sz="2000" dirty="0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Group </a:t>
              </a:r>
              <a:r>
                <a:rPr lang="de-CH" sz="2000" b="1" dirty="0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 </a:t>
              </a:r>
            </a:p>
            <a:p>
              <a:pPr algn="ctr">
                <a:spcBef>
                  <a:spcPts val="400"/>
                </a:spcBef>
                <a:buSzPct val="25000"/>
              </a:pPr>
              <a:endPara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endParaRPr>
            </a:p>
          </p:txBody>
        </p:sp>
        <p:sp>
          <p:nvSpPr>
            <p:cNvPr id="21" name="Shape 175"/>
            <p:cNvSpPr>
              <a:spLocks noChangeArrowheads="1"/>
            </p:cNvSpPr>
            <p:nvPr/>
          </p:nvSpPr>
          <p:spPr bwMode="auto">
            <a:xfrm>
              <a:off x="13735511" y="2934085"/>
              <a:ext cx="1724622" cy="649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9975" tIns="46775" rIns="89975" bIns="46775" anchor="ctr" anchorCtr="1">
              <a:prstTxWarp prst="textNoShape">
                <a:avLst/>
              </a:prstTxWarp>
            </a:bodyPr>
            <a:lstStyle/>
            <a:p>
              <a:pPr algn="ctr">
                <a:spcBef>
                  <a:spcPts val="400"/>
                </a:spcBef>
                <a:buSzPct val="25000"/>
              </a:pPr>
              <a:r>
                <a:rPr lang="de-CH" sz="2400" dirty="0" err="1">
                  <a:solidFill>
                    <a:srgbClr val="0076A3"/>
                  </a:solidFill>
                  <a:latin typeface="Source Sans Pro" pitchFamily="34" charset="0"/>
                  <a:ea typeface="Source Sans Pro" pitchFamily="34" charset="0"/>
                  <a:cs typeface="Source Sans Pro" pitchFamily="34" charset="0"/>
                  <a:sym typeface="Source Sans Pro" pitchFamily="34" charset="0"/>
                </a:rPr>
                <a:t>Workspace</a:t>
              </a:r>
              <a:endPara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endParaRPr>
            </a:p>
          </p:txBody>
        </p:sp>
      </p:grpSp>
      <p:sp>
        <p:nvSpPr>
          <p:cNvPr id="23" name="Shape 436"/>
          <p:cNvSpPr txBox="1">
            <a:spLocks/>
          </p:cNvSpPr>
          <p:nvPr/>
        </p:nvSpPr>
        <p:spPr bwMode="auto">
          <a:xfrm>
            <a:off x="925350" y="1462257"/>
            <a:ext cx="6224720" cy="140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2525" tIns="162525" rIns="162525" bIns="162525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87B6"/>
              </a:buClr>
              <a:buSzPct val="25000"/>
              <a:buFont typeface="Source Sans Pro" pitchFamily="34" charset="0"/>
              <a:buNone/>
              <a:tabLst/>
              <a:defRPr/>
            </a:pPr>
            <a:r>
              <a:rPr kumimoji="0" lang="de-CH" sz="2800" b="0" i="0" u="none" strike="noStrike" kern="0" cap="none" spc="0" normalizeH="0" baseline="0" noProof="0" dirty="0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800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</a:t>
            </a:r>
            <a:r>
              <a:rPr kumimoji="0" lang="de-CH" sz="2800" b="0" i="0" u="none" strike="noStrike" kern="0" cap="none" spc="0" normalizeH="0" baseline="0" noProof="0" dirty="0" err="1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igitalizing</a:t>
            </a:r>
            <a:r>
              <a:rPr kumimoji="0" lang="de-CH" sz="2800" b="0" i="0" u="none" strike="noStrike" kern="0" cap="none" spc="0" normalizeH="0" noProof="0" dirty="0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kumimoji="0" lang="de-CH" sz="2800" b="0" i="0" u="none" strike="noStrike" kern="0" cap="none" spc="0" normalizeH="0" noProof="0" dirty="0" err="1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</a:t>
            </a:r>
            <a:r>
              <a:rPr kumimoji="0" lang="de-CH" sz="2800" b="0" i="0" u="none" strike="noStrike" kern="0" cap="none" spc="0" normalizeH="0" noProof="0" dirty="0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kumimoji="0" lang="de-CH" sz="2800" b="0" i="0" u="none" strike="noStrike" kern="0" cap="none" spc="0" normalizeH="0" noProof="0" dirty="0" err="1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kumimoji="0" lang="de-CH" sz="2800" b="0" i="0" u="none" strike="noStrike" kern="0" cap="none" spc="0" normalizeH="0" noProof="0" dirty="0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kumimoji="0" lang="de-CH" sz="2800" b="0" i="0" u="none" strike="noStrike" kern="0" cap="none" spc="0" normalizeH="0" noProof="0" dirty="0" err="1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sector</a:t>
            </a:r>
            <a:r>
              <a:rPr kumimoji="0" lang="de-CH" sz="2800" b="0" i="0" u="none" strike="noStrike" kern="0" cap="none" spc="0" normalizeH="0" noProof="0" dirty="0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87B6"/>
              </a:buClr>
              <a:buSzPct val="25000"/>
              <a:buFont typeface="Source Sans Pro" pitchFamily="34" charset="0"/>
              <a:buNone/>
              <a:tabLst/>
              <a:defRPr/>
            </a:pPr>
            <a:r>
              <a:rPr kumimoji="0" lang="de-CH" sz="2800" b="0" i="0" u="none" strike="noStrike" kern="0" cap="none" spc="0" normalizeH="0" noProof="0" dirty="0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800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for</a:t>
            </a:r>
            <a:r>
              <a:rPr lang="de-CH" sz="2800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800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professionals</a:t>
            </a:r>
            <a:r>
              <a:rPr lang="de-CH" sz="2800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&amp; </a:t>
            </a:r>
            <a:r>
              <a:rPr lang="de-CH" sz="2800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organizations</a:t>
            </a:r>
            <a:endParaRPr kumimoji="0" lang="de-CH" sz="2800" b="0" i="0" u="none" strike="noStrike" kern="0" cap="none" spc="0" normalizeH="0" baseline="0" noProof="0" dirty="0">
              <a:ln>
                <a:noFill/>
              </a:ln>
              <a:solidFill>
                <a:srgbClr val="24B1EC"/>
              </a:solidFill>
              <a:effectLst/>
              <a:uLnTx/>
              <a:uFillTx/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cxnSp>
        <p:nvCxnSpPr>
          <p:cNvPr id="24" name="Shape 108"/>
          <p:cNvCxnSpPr>
            <a:cxnSpLocks noChangeShapeType="1"/>
          </p:cNvCxnSpPr>
          <p:nvPr/>
        </p:nvCxnSpPr>
        <p:spPr bwMode="auto">
          <a:xfrm rot="5400000">
            <a:off x="5819152" y="5772119"/>
            <a:ext cx="4617697" cy="1588"/>
          </a:xfrm>
          <a:prstGeom prst="straightConnector1">
            <a:avLst/>
          </a:prstGeom>
          <a:noFill/>
          <a:ln w="38100">
            <a:solidFill>
              <a:srgbClr val="00AE4D"/>
            </a:solidFill>
            <a:prstDash val="dot"/>
            <a:round/>
            <a:headEnd type="none" w="lg" len="lg"/>
            <a:tailEnd type="none" w="lg" len="lg"/>
          </a:ln>
        </p:spPr>
      </p:cxnSp>
      <p:pic>
        <p:nvPicPr>
          <p:cNvPr id="25" name="Shape 120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97095" y="1021894"/>
            <a:ext cx="1856825" cy="2161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Shape 401"/>
          <p:cNvSpPr txBox="1">
            <a:spLocks noGrp="1"/>
          </p:cNvSpPr>
          <p:nvPr>
            <p:ph type="title" idx="4294967295"/>
          </p:nvPr>
        </p:nvSpPr>
        <p:spPr>
          <a:xfrm>
            <a:off x="496359" y="1319741"/>
            <a:ext cx="7174442" cy="850900"/>
          </a:xfrm>
        </p:spPr>
        <p:txBody>
          <a:bodyPr lIns="162525" tIns="162525" rIns="162525" bIns="162525"/>
          <a:lstStyle/>
          <a:p>
            <a:pPr algn="ctr" eaLnBrk="1" hangingPunct="1">
              <a:buClr>
                <a:srgbClr val="1787B6"/>
              </a:buClr>
              <a:buSzPct val="25000"/>
            </a:pP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SmartMatchPro</a:t>
            </a:r>
            <a:r>
              <a:rPr lang="de-CH" sz="2400" b="1" baseline="300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TM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algorithms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tuned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to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each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members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information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needs</a:t>
            </a: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914400" y="2424370"/>
            <a:ext cx="6231465" cy="5298561"/>
            <a:chOff x="8969904" y="2061328"/>
            <a:chExt cx="4365625" cy="3524555"/>
          </a:xfrm>
        </p:grpSpPr>
        <p:pic>
          <p:nvPicPr>
            <p:cNvPr id="6" name="Picture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90691" y="3838046"/>
              <a:ext cx="3144838" cy="1747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969904" y="2061328"/>
              <a:ext cx="3316287" cy="1900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5116" y="2341033"/>
            <a:ext cx="2457835" cy="35898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67756" y="3289281"/>
            <a:ext cx="2388193" cy="5346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3833" y="2855385"/>
            <a:ext cx="3073400" cy="4267200"/>
          </a:xfrm>
          <a:prstGeom prst="rect">
            <a:avLst/>
          </a:prstGeom>
        </p:spPr>
      </p:pic>
      <p:sp>
        <p:nvSpPr>
          <p:cNvPr id="13" name="Shape 401"/>
          <p:cNvSpPr txBox="1">
            <a:spLocks/>
          </p:cNvSpPr>
          <p:nvPr/>
        </p:nvSpPr>
        <p:spPr bwMode="auto">
          <a:xfrm>
            <a:off x="8488893" y="1319741"/>
            <a:ext cx="7750174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2525" tIns="162525" rIns="162525" bIns="162525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87B6"/>
              </a:buClr>
              <a:buSzPct val="25000"/>
              <a:buFontTx/>
              <a:buNone/>
              <a:tabLst/>
              <a:defRPr/>
            </a:pPr>
            <a:r>
              <a:rPr lang="de-CH" sz="2400" b="1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Recommended</a:t>
            </a:r>
            <a:r>
              <a:rPr lang="de-CH" sz="2400" b="1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for</a:t>
            </a:r>
            <a:r>
              <a:rPr lang="de-CH" sz="2400" b="1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you</a:t>
            </a:r>
            <a:r>
              <a:rPr lang="de-CH" sz="2400" b="1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400" b="1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related</a:t>
            </a:r>
            <a:r>
              <a:rPr lang="de-CH" sz="2400" b="1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content</a:t>
            </a:r>
            <a:r>
              <a:rPr lang="de-CH" sz="2400" b="1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400" b="1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company</a:t>
            </a:r>
            <a:r>
              <a:rPr lang="de-CH" sz="2400" b="1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and </a:t>
            </a:r>
            <a:r>
              <a:rPr lang="de-CH" sz="2400" b="1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thematic</a:t>
            </a:r>
            <a:r>
              <a:rPr lang="de-CH" sz="2400" b="1" kern="0" dirty="0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b="1" kern="0" dirty="0" err="1">
                <a:solidFill>
                  <a:srgbClr val="24B1EC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tracking</a:t>
            </a:r>
            <a:r>
              <a:rPr kumimoji="0" lang="de-CH" sz="2400" b="1" i="0" u="none" strike="noStrike" kern="0" cap="none" spc="0" normalizeH="0" baseline="0" noProof="0" dirty="0">
                <a:ln>
                  <a:noFill/>
                </a:ln>
                <a:solidFill>
                  <a:srgbClr val="24B1EC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</a:p>
        </p:txBody>
      </p:sp>
      <p:sp>
        <p:nvSpPr>
          <p:cNvPr id="15" name="Shape 399"/>
          <p:cNvSpPr txBox="1">
            <a:spLocks/>
          </p:cNvSpPr>
          <p:nvPr/>
        </p:nvSpPr>
        <p:spPr bwMode="auto">
          <a:xfrm>
            <a:off x="203729" y="59788"/>
            <a:ext cx="1584854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2525" tIns="162525" rIns="162525" bIns="162525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87B6"/>
              </a:buClr>
              <a:buSzPct val="25000"/>
              <a:buFont typeface="Source Sans Pro" pitchFamily="34" charset="0"/>
              <a:buNone/>
              <a:tabLst/>
              <a:defRPr/>
            </a:pP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AI </a:t>
            </a:r>
            <a:r>
              <a:rPr kumimoji="0" lang="de-CH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tools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for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market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kern="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intelligence</a:t>
            </a:r>
            <a:r>
              <a:rPr lang="de-CH" sz="3200" kern="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&amp; </a:t>
            </a:r>
            <a:r>
              <a:rPr kumimoji="0" lang="de-CH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to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match </a:t>
            </a:r>
            <a:r>
              <a:rPr kumimoji="0" lang="de-CH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needs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kumimoji="0" lang="de-CH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with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kumimoji="0" lang="de-CH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assets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0076A3"/>
                </a:solidFill>
                <a:effectLst/>
                <a:uLnTx/>
                <a:uFillTx/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099" y="3640328"/>
            <a:ext cx="3445089" cy="2863129"/>
          </a:xfrm>
          <a:prstGeom prst="rect">
            <a:avLst/>
          </a:prstGeom>
        </p:spPr>
      </p:pic>
      <p:sp>
        <p:nvSpPr>
          <p:cNvPr id="41986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505624B-D9F0-2942-A73A-7ADB1A3E275F}" type="slidenum">
              <a:rPr lang="en-US">
                <a:latin typeface="Arial" pitchFamily="-110" charset="0"/>
                <a:ea typeface="Arial" pitchFamily="-110" charset="0"/>
                <a:cs typeface="Arial" pitchFamily="-110" charset="0"/>
                <a:sym typeface="Arial" pitchFamily="-110" charset="0"/>
              </a:rPr>
              <a:pPr/>
              <a:t>5</a:t>
            </a:fld>
            <a:endParaRPr lang="en-US">
              <a:latin typeface="Arial" pitchFamily="-110" charset="0"/>
              <a:ea typeface="Arial" pitchFamily="-110" charset="0"/>
              <a:cs typeface="Arial" pitchFamily="-110" charset="0"/>
              <a:sym typeface="Arial" pitchFamily="-110" charset="0"/>
            </a:endParaRPr>
          </a:p>
        </p:txBody>
      </p:sp>
      <p:sp>
        <p:nvSpPr>
          <p:cNvPr id="41987" name="Rectangle 2"/>
          <p:cNvSpPr txBox="1">
            <a:spLocks noChangeAspect="1" noChangeArrowheads="1"/>
          </p:cNvSpPr>
          <p:nvPr/>
        </p:nvSpPr>
        <p:spPr bwMode="auto">
          <a:xfrm>
            <a:off x="457200" y="274638"/>
            <a:ext cx="16114713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Seravek Light" pitchFamily="-110" charset="0"/>
              </a:rPr>
              <a:t>     </a:t>
            </a:r>
          </a:p>
        </p:txBody>
      </p:sp>
      <p:sp>
        <p:nvSpPr>
          <p:cNvPr id="41988" name="Rectangle 2"/>
          <p:cNvSpPr txBox="1">
            <a:spLocks noChangeAspect="1" noChangeArrowheads="1"/>
          </p:cNvSpPr>
          <p:nvPr/>
        </p:nvSpPr>
        <p:spPr bwMode="auto">
          <a:xfrm>
            <a:off x="482600" y="120650"/>
            <a:ext cx="152146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35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World’s only integrated ecosystem for water professionals</a:t>
            </a:r>
            <a:r>
              <a:rPr lang="en-US" dirty="0">
                <a:solidFill>
                  <a:srgbClr val="0076A3"/>
                </a:solidFill>
                <a:latin typeface="Seravek Light" pitchFamily="-110" charset="0"/>
              </a:rPr>
              <a:t> .  </a:t>
            </a:r>
          </a:p>
        </p:txBody>
      </p:sp>
      <p:pic>
        <p:nvPicPr>
          <p:cNvPr id="41989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91362" y="1235069"/>
            <a:ext cx="2393950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23087" y="4682302"/>
            <a:ext cx="27305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0728" y="4838933"/>
            <a:ext cx="26543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3164121" y="7024925"/>
            <a:ext cx="1672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CH" sz="2400" b="1" kern="0" dirty="0" err="1">
                <a:solidFill>
                  <a:srgbClr val="1C89C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Help</a:t>
            </a:r>
            <a:r>
              <a:rPr lang="de-CH" sz="2400" b="1" kern="0" dirty="0">
                <a:solidFill>
                  <a:srgbClr val="1C89C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de-CH" sz="2400" b="1" kern="0" dirty="0" err="1">
                <a:solidFill>
                  <a:srgbClr val="1C89C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Desk</a:t>
            </a:r>
            <a:endParaRPr lang="en-US" sz="2400" b="1" kern="0" dirty="0">
              <a:solidFill>
                <a:srgbClr val="1C89C7"/>
              </a:solidFill>
              <a:latin typeface="Source Sans Pro"/>
              <a:ea typeface="Source Sans Pro"/>
              <a:cs typeface="Source Sans Pro"/>
              <a:sym typeface="Arial" pitchFamily="-1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061730" y="3307292"/>
            <a:ext cx="28532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de-CH" sz="2400" b="1" kern="0" dirty="0" err="1">
                <a:solidFill>
                  <a:srgbClr val="1C89C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Experts</a:t>
            </a:r>
            <a:r>
              <a:rPr lang="de-CH" sz="2400" b="1" kern="0" dirty="0">
                <a:solidFill>
                  <a:srgbClr val="1C89C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Exchange</a:t>
            </a:r>
            <a:endParaRPr lang="en-US" sz="2400" b="1" dirty="0">
              <a:solidFill>
                <a:srgbClr val="1C89C7"/>
              </a:solidFill>
              <a:latin typeface="Arial" pitchFamily="-1" charset="0"/>
              <a:ea typeface="Arial" pitchFamily="-1" charset="0"/>
              <a:cs typeface="Arial" pitchFamily="-1" charset="0"/>
              <a:sym typeface="Arial" pitchFamily="-1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870219" y="7024925"/>
            <a:ext cx="12362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de-CH" sz="2400" b="1" kern="0" dirty="0">
                <a:solidFill>
                  <a:srgbClr val="1C89C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Library</a:t>
            </a:r>
            <a:endParaRPr lang="en-US" sz="2400" b="1" dirty="0">
              <a:solidFill>
                <a:srgbClr val="1C89C7"/>
              </a:solidFill>
              <a:latin typeface="Arial" pitchFamily="-1" charset="0"/>
              <a:ea typeface="Arial" pitchFamily="-1" charset="0"/>
              <a:cs typeface="Arial" pitchFamily="-1" charset="0"/>
              <a:sym typeface="Arial" pitchFamily="-1" charset="0"/>
            </a:endParaRPr>
          </a:p>
        </p:txBody>
      </p:sp>
      <p:sp>
        <p:nvSpPr>
          <p:cNvPr id="41995" name="Shape 168"/>
          <p:cNvSpPr>
            <a:spLocks noChangeArrowheads="1"/>
          </p:cNvSpPr>
          <p:nvPr/>
        </p:nvSpPr>
        <p:spPr bwMode="auto">
          <a:xfrm>
            <a:off x="1803478" y="7282631"/>
            <a:ext cx="4368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75" tIns="46775" rIns="89975" bIns="46775" anchor="ctr" anchorCtr="1">
            <a:prstTxWarp prst="textNoShape">
              <a:avLst/>
            </a:prstTxWarp>
          </a:bodyPr>
          <a:lstStyle/>
          <a:p>
            <a:pPr algn="ctr">
              <a:buSzPct val="25000"/>
            </a:pP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3,000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answered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questions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</a:p>
          <a:p>
            <a:pPr algn="ctr">
              <a:buSzPct val="25000"/>
            </a:pP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1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million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views</a:t>
            </a:r>
            <a:endParaRPr lang="de-CH" sz="2000" dirty="0">
              <a:solidFill>
                <a:srgbClr val="1C89C7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41996" name="Shape 168"/>
          <p:cNvSpPr>
            <a:spLocks noChangeArrowheads="1"/>
          </p:cNvSpPr>
          <p:nvPr/>
        </p:nvSpPr>
        <p:spPr bwMode="auto">
          <a:xfrm>
            <a:off x="9592737" y="3675590"/>
            <a:ext cx="5791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75" tIns="46775" rIns="89975" bIns="46775" anchor="ctr" anchorCtr="1">
            <a:prstTxWarp prst="textNoShape">
              <a:avLst/>
            </a:prstTxWarp>
          </a:bodyPr>
          <a:lstStyle/>
          <a:p>
            <a:pPr algn="ctr">
              <a:buSzPct val="25000"/>
            </a:pP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Secure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messaging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&amp;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communications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</a:t>
            </a:r>
          </a:p>
          <a:p>
            <a:pPr algn="ctr">
              <a:buSzPct val="25000"/>
            </a:pP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thematic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groups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</a:p>
          <a:p>
            <a:pPr marL="342900" indent="-342900" algn="ctr">
              <a:buSzPct val="25000"/>
              <a:buFont typeface="Wingdings" pitchFamily="2" charset="2"/>
              <a:buChar char="Ø"/>
            </a:pP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professional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communities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&amp;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events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</a:p>
        </p:txBody>
      </p:sp>
      <p:sp>
        <p:nvSpPr>
          <p:cNvPr id="41997" name="Shape 168"/>
          <p:cNvSpPr>
            <a:spLocks noChangeArrowheads="1"/>
          </p:cNvSpPr>
          <p:nvPr/>
        </p:nvSpPr>
        <p:spPr bwMode="auto">
          <a:xfrm>
            <a:off x="9701094" y="7282631"/>
            <a:ext cx="5574486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75" tIns="46775" rIns="89975" bIns="46775" anchor="ctr" anchorCtr="1">
            <a:prstTxWarp prst="textNoShape">
              <a:avLst/>
            </a:prstTxWarp>
          </a:bodyPr>
          <a:lstStyle/>
          <a:p>
            <a:pPr algn="ctr">
              <a:buSzPct val="25000"/>
            </a:pPr>
            <a:r>
              <a:rPr lang="de-CH" sz="2000" dirty="0">
                <a:solidFill>
                  <a:srgbClr val="26262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&gt; 30,000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articles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data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collections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</a:p>
          <a:p>
            <a:pPr algn="ctr">
              <a:buSzPct val="25000"/>
            </a:pP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documents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&amp;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training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courses</a:t>
            </a:r>
            <a:endParaRPr lang="de-CH" sz="2000" dirty="0">
              <a:solidFill>
                <a:srgbClr val="1C89C7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41998" name="Shape 168"/>
          <p:cNvSpPr>
            <a:spLocks noChangeArrowheads="1"/>
          </p:cNvSpPr>
          <p:nvPr/>
        </p:nvSpPr>
        <p:spPr bwMode="auto">
          <a:xfrm>
            <a:off x="8799513" y="7030751"/>
            <a:ext cx="39227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75" tIns="46775" rIns="89975" bIns="46775" anchor="ctr" anchorCtr="1">
            <a:prstTxWarp prst="textNoShape">
              <a:avLst/>
            </a:prstTxWarp>
          </a:bodyPr>
          <a:lstStyle/>
          <a:p>
            <a:pPr algn="ctr">
              <a:buSzPct val="25000"/>
            </a:pPr>
            <a:endParaRPr lang="de-CH" sz="2800">
              <a:solidFill>
                <a:srgbClr val="262626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8446" y="1439327"/>
            <a:ext cx="1938865" cy="1938865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441572" y="3307292"/>
            <a:ext cx="3092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de-CH" sz="2400" b="1" kern="0" dirty="0">
                <a:solidFill>
                  <a:srgbClr val="1C89C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Business Exchange</a:t>
            </a:r>
            <a:endParaRPr lang="en-US" sz="2400" b="1" dirty="0">
              <a:solidFill>
                <a:srgbClr val="1C89C7"/>
              </a:solidFill>
              <a:latin typeface="Arial" pitchFamily="-1" charset="0"/>
              <a:ea typeface="Arial" pitchFamily="-1" charset="0"/>
              <a:cs typeface="Arial" pitchFamily="-1" charset="0"/>
              <a:sym typeface="Arial" pitchFamily="-1" charset="0"/>
            </a:endParaRPr>
          </a:p>
        </p:txBody>
      </p:sp>
      <p:sp>
        <p:nvSpPr>
          <p:cNvPr id="28" name="Shape 168"/>
          <p:cNvSpPr>
            <a:spLocks noChangeArrowheads="1"/>
          </p:cNvSpPr>
          <p:nvPr/>
        </p:nvSpPr>
        <p:spPr bwMode="auto">
          <a:xfrm>
            <a:off x="965276" y="3675590"/>
            <a:ext cx="604520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75" tIns="46775" rIns="89975" bIns="46775" anchor="ctr" anchorCtr="1">
            <a:prstTxWarp prst="textNoShape">
              <a:avLst/>
            </a:prstTxWarp>
          </a:bodyPr>
          <a:lstStyle/>
          <a:p>
            <a:pPr algn="ctr">
              <a:buSzPct val="25000"/>
            </a:pP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&gt;12,964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organizations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. </a:t>
            </a:r>
          </a:p>
          <a:p>
            <a:pPr algn="ctr">
              <a:buSzPct val="25000"/>
            </a:pP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Products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services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case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studies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</a:p>
          <a:p>
            <a:pPr algn="ctr">
              <a:buSzPct val="25000"/>
            </a:pP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bids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database</a:t>
            </a:r>
            <a:r>
              <a:rPr lang="de-CH" sz="2000" dirty="0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job </a:t>
            </a:r>
            <a:r>
              <a:rPr lang="de-CH" sz="2000" dirty="0" err="1">
                <a:solidFill>
                  <a:srgbClr val="1C89C7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board</a:t>
            </a:r>
            <a:endParaRPr lang="de-CH" sz="2000" dirty="0">
              <a:solidFill>
                <a:srgbClr val="1C89C7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</p:spTree>
  </p:cSld>
  <p:clrMapOvr>
    <a:masterClrMapping/>
  </p:clrMapOvr>
  <p:transition spd="med" advClick="0" advTm="6000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alphaModFix amt="46000"/>
          </a:blip>
          <a:stretch>
            <a:fillRect/>
          </a:stretch>
        </p:blipFill>
        <p:spPr>
          <a:xfrm>
            <a:off x="996950" y="1443030"/>
            <a:ext cx="14262100" cy="6947409"/>
          </a:xfrm>
          <a:prstGeom prst="rect">
            <a:avLst/>
          </a:prstGeom>
        </p:spPr>
      </p:pic>
      <p:sp>
        <p:nvSpPr>
          <p:cNvPr id="46087" name="Shape 346"/>
          <p:cNvSpPr txBox="1">
            <a:spLocks noGrp="1"/>
          </p:cNvSpPr>
          <p:nvPr>
            <p:ph type="title"/>
          </p:nvPr>
        </p:nvSpPr>
        <p:spPr>
          <a:xfrm>
            <a:off x="253999" y="106363"/>
            <a:ext cx="16002001" cy="625475"/>
          </a:xfrm>
        </p:spPr>
        <p:txBody>
          <a:bodyPr lIns="162525" tIns="162525" rIns="162525" bIns="162525"/>
          <a:lstStyle/>
          <a:p>
            <a:pPr eaLnBrk="1" hangingPunct="1">
              <a:spcBef>
                <a:spcPct val="0"/>
              </a:spcBef>
              <a:buSzPct val="25000"/>
              <a:buFont typeface="Source Sans Pro" pitchFamily="34" charset="0"/>
              <a:buNone/>
            </a:pP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Digital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workspaces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for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organizations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programs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facilities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regions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...</a:t>
            </a:r>
          </a:p>
        </p:txBody>
      </p:sp>
      <p:sp>
        <p:nvSpPr>
          <p:cNvPr id="46088" name="Shape 347"/>
          <p:cNvSpPr txBox="1">
            <a:spLocks noChangeArrowheads="1"/>
          </p:cNvSpPr>
          <p:nvPr/>
        </p:nvSpPr>
        <p:spPr bwMode="auto">
          <a:xfrm>
            <a:off x="3077375" y="8047146"/>
            <a:ext cx="12438062" cy="89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pPr marL="115888" indent="-14288" eaLnBrk="0" hangingPunct="0">
              <a:spcAft>
                <a:spcPts val="600"/>
              </a:spcAft>
              <a:buClr>
                <a:srgbClr val="00AE4D"/>
              </a:buClr>
              <a:buSzPct val="100000"/>
              <a:defRPr/>
            </a:pP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Teams </a:t>
            </a:r>
            <a:r>
              <a:rPr lang="de-CH" sz="24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are</a:t>
            </a: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40-60% </a:t>
            </a:r>
            <a:r>
              <a:rPr lang="de-CH" sz="24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more</a:t>
            </a: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efficient</a:t>
            </a: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when</a:t>
            </a: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supported</a:t>
            </a: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by</a:t>
            </a: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a </a:t>
            </a:r>
            <a:r>
              <a:rPr lang="de-CH" sz="24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virtual</a:t>
            </a: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workspace</a:t>
            </a:r>
            <a:r>
              <a:rPr lang="de-CH" sz="2400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</a:p>
          <a:p>
            <a:pPr>
              <a:defRPr/>
            </a:pPr>
            <a:endParaRPr lang="de-CH" sz="2400" dirty="0">
              <a:solidFill>
                <a:srgbClr val="666666"/>
              </a:solidFill>
              <a:latin typeface="Source sans pro"/>
              <a:cs typeface="Source sans pro"/>
            </a:endParaRPr>
          </a:p>
        </p:txBody>
      </p:sp>
      <p:sp>
        <p:nvSpPr>
          <p:cNvPr id="46093" name="Shape 352"/>
          <p:cNvSpPr txBox="1">
            <a:spLocks noChangeArrowheads="1"/>
          </p:cNvSpPr>
          <p:nvPr/>
        </p:nvSpPr>
        <p:spPr bwMode="auto">
          <a:xfrm>
            <a:off x="10512471" y="1912738"/>
            <a:ext cx="2053575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r>
              <a:rPr lang="de-CH" sz="2000" dirty="0">
                <a:solidFill>
                  <a:srgbClr val="1C89C7"/>
                </a:solidFill>
                <a:latin typeface="Source sans pro" charset="0"/>
                <a:ea typeface="Source sans pro" charset="0"/>
                <a:cs typeface="Source sans pro" charset="0"/>
              </a:rPr>
              <a:t>Share  </a:t>
            </a:r>
          </a:p>
          <a:p>
            <a:r>
              <a:rPr lang="de-CH" sz="2000" dirty="0" err="1">
                <a:solidFill>
                  <a:srgbClr val="1C89C7"/>
                </a:solidFill>
                <a:latin typeface="Source sans pro" charset="0"/>
                <a:ea typeface="Source sans pro" charset="0"/>
                <a:cs typeface="Source sans pro" charset="0"/>
              </a:rPr>
              <a:t>knowledge</a:t>
            </a:r>
            <a:r>
              <a:rPr lang="de-CH" sz="2000" dirty="0">
                <a:solidFill>
                  <a:srgbClr val="1C89C7"/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</a:p>
          <a:p>
            <a:endParaRPr lang="de-CH" sz="2000" dirty="0">
              <a:solidFill>
                <a:srgbClr val="1C89C7"/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  <p:sp>
        <p:nvSpPr>
          <p:cNvPr id="46096" name="Shape 355"/>
          <p:cNvSpPr txBox="1">
            <a:spLocks noChangeArrowheads="1"/>
          </p:cNvSpPr>
          <p:nvPr/>
        </p:nvSpPr>
        <p:spPr bwMode="auto">
          <a:xfrm>
            <a:off x="10112317" y="5883873"/>
            <a:ext cx="32004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pPr algn="ctr"/>
            <a:r>
              <a:rPr lang="de-CH" sz="2000" dirty="0" err="1">
                <a:solidFill>
                  <a:srgbClr val="1C89C7"/>
                </a:solidFill>
              </a:rPr>
              <a:t>Advanced</a:t>
            </a:r>
            <a:r>
              <a:rPr lang="de-CH" sz="2000" dirty="0">
                <a:solidFill>
                  <a:srgbClr val="1C89C7"/>
                </a:solidFill>
              </a:rPr>
              <a:t> </a:t>
            </a:r>
            <a:r>
              <a:rPr lang="de-CH" sz="2000" dirty="0" err="1">
                <a:solidFill>
                  <a:srgbClr val="1C89C7"/>
                </a:solidFill>
              </a:rPr>
              <a:t>content</a:t>
            </a:r>
            <a:r>
              <a:rPr lang="de-CH" sz="2000" dirty="0">
                <a:solidFill>
                  <a:srgbClr val="1C89C7"/>
                </a:solidFill>
              </a:rPr>
              <a:t> </a:t>
            </a:r>
            <a:r>
              <a:rPr lang="de-CH" sz="2000" dirty="0" err="1">
                <a:solidFill>
                  <a:srgbClr val="1C89C7"/>
                </a:solidFill>
              </a:rPr>
              <a:t>management</a:t>
            </a:r>
            <a:endParaRPr lang="de-CH" sz="2000" dirty="0">
              <a:solidFill>
                <a:srgbClr val="1C89C7"/>
              </a:solidFill>
            </a:endParaRPr>
          </a:p>
        </p:txBody>
      </p:sp>
      <p:pic>
        <p:nvPicPr>
          <p:cNvPr id="27" name="Shape 370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78816" y="6321967"/>
            <a:ext cx="891180" cy="89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Shape 369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02417" y="3388776"/>
            <a:ext cx="891180" cy="89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Shape 368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64210" y="5194886"/>
            <a:ext cx="890290" cy="89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Shape 375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40278" y="6499214"/>
            <a:ext cx="891184" cy="89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Shape 355"/>
          <p:cNvSpPr txBox="1">
            <a:spLocks noChangeArrowheads="1"/>
          </p:cNvSpPr>
          <p:nvPr/>
        </p:nvSpPr>
        <p:spPr bwMode="auto">
          <a:xfrm>
            <a:off x="4961466" y="6371112"/>
            <a:ext cx="32004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pPr algn="ctr"/>
            <a:r>
              <a:rPr lang="de-CH" sz="2000" dirty="0" err="1">
                <a:solidFill>
                  <a:srgbClr val="1C89C7"/>
                </a:solidFill>
              </a:rPr>
              <a:t>Custom</a:t>
            </a:r>
            <a:r>
              <a:rPr lang="de-CH" sz="2000" dirty="0">
                <a:solidFill>
                  <a:srgbClr val="1C89C7"/>
                </a:solidFill>
              </a:rPr>
              <a:t> </a:t>
            </a:r>
          </a:p>
          <a:p>
            <a:pPr algn="ctr"/>
            <a:r>
              <a:rPr lang="de-CH" sz="2000" dirty="0" err="1">
                <a:solidFill>
                  <a:srgbClr val="1C89C7"/>
                </a:solidFill>
              </a:rPr>
              <a:t>configuration</a:t>
            </a:r>
            <a:endParaRPr lang="de-CH" sz="2000" dirty="0">
              <a:solidFill>
                <a:srgbClr val="1C89C7"/>
              </a:solidFill>
            </a:endParaRPr>
          </a:p>
        </p:txBody>
      </p:sp>
      <p:sp>
        <p:nvSpPr>
          <p:cNvPr id="44" name="Shape 355"/>
          <p:cNvSpPr txBox="1">
            <a:spLocks noChangeArrowheads="1"/>
          </p:cNvSpPr>
          <p:nvPr/>
        </p:nvSpPr>
        <p:spPr bwMode="auto">
          <a:xfrm>
            <a:off x="3535367" y="4103807"/>
            <a:ext cx="32004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r>
              <a:rPr lang="de-CH" sz="2000" dirty="0">
                <a:solidFill>
                  <a:srgbClr val="1C89C7"/>
                </a:solidFill>
              </a:rPr>
              <a:t>Secure Mobile </a:t>
            </a:r>
            <a:r>
              <a:rPr lang="de-CH" sz="2000" dirty="0" err="1">
                <a:solidFill>
                  <a:srgbClr val="1C89C7"/>
                </a:solidFill>
              </a:rPr>
              <a:t>app</a:t>
            </a:r>
            <a:r>
              <a:rPr lang="de-CH" sz="2000" dirty="0">
                <a:solidFill>
                  <a:srgbClr val="1C89C7"/>
                </a:solidFill>
              </a:rPr>
              <a:t> &amp; Communications</a:t>
            </a:r>
          </a:p>
        </p:txBody>
      </p:sp>
      <p:sp>
        <p:nvSpPr>
          <p:cNvPr id="45" name="Shape 347"/>
          <p:cNvSpPr txBox="1">
            <a:spLocks noChangeArrowheads="1"/>
          </p:cNvSpPr>
          <p:nvPr/>
        </p:nvSpPr>
        <p:spPr bwMode="auto">
          <a:xfrm>
            <a:off x="559580" y="1022309"/>
            <a:ext cx="4294094" cy="286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pPr marL="115888" indent="-14288" eaLnBrk="0" hangingPunct="0">
              <a:spcAft>
                <a:spcPts val="600"/>
              </a:spcAft>
              <a:buClr>
                <a:srgbClr val="00AE4D"/>
              </a:buClr>
              <a:buSzPct val="100000"/>
              <a:defRPr/>
            </a:pP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Benefits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:</a:t>
            </a:r>
          </a:p>
          <a:p>
            <a:pPr marL="115888" indent="-14288" eaLnBrk="0" hangingPunct="0">
              <a:spcAft>
                <a:spcPts val="600"/>
              </a:spcAft>
              <a:buClr>
                <a:srgbClr val="00AE4D"/>
              </a:buClr>
              <a:buSzPct val="100000"/>
              <a:defRPr/>
            </a:pP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Best of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class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remote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workspace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for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teams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organizations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and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regions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;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custom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configured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for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the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sector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; native mobile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app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; 5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minute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set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up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;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configurable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;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secure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;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cost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effective</a:t>
            </a:r>
            <a:r>
              <a:rPr lang="de-CH" sz="20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.</a:t>
            </a:r>
          </a:p>
        </p:txBody>
      </p:sp>
      <p:pic>
        <p:nvPicPr>
          <p:cNvPr id="46" name="Shape 373"/>
          <p:cNvPicPr preferRelativeResize="0"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51894" y="3555975"/>
            <a:ext cx="822800" cy="82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Shape 355"/>
          <p:cNvSpPr txBox="1">
            <a:spLocks noChangeArrowheads="1"/>
          </p:cNvSpPr>
          <p:nvPr/>
        </p:nvSpPr>
        <p:spPr bwMode="auto">
          <a:xfrm>
            <a:off x="11453198" y="3296999"/>
            <a:ext cx="32004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endParaRPr lang="de-CH" sz="2000" dirty="0">
              <a:solidFill>
                <a:srgbClr val="1C89C7"/>
              </a:solidFill>
            </a:endParaRPr>
          </a:p>
          <a:p>
            <a:r>
              <a:rPr lang="de-CH" sz="2000" dirty="0" err="1">
                <a:solidFill>
                  <a:srgbClr val="1C89C7"/>
                </a:solidFill>
              </a:rPr>
              <a:t>Help</a:t>
            </a:r>
            <a:r>
              <a:rPr lang="de-CH" sz="2000" dirty="0">
                <a:solidFill>
                  <a:srgbClr val="1C89C7"/>
                </a:solidFill>
              </a:rPr>
              <a:t> </a:t>
            </a:r>
            <a:r>
              <a:rPr lang="de-CH" sz="2000" dirty="0" err="1">
                <a:solidFill>
                  <a:srgbClr val="1C89C7"/>
                </a:solidFill>
              </a:rPr>
              <a:t>Desk</a:t>
            </a:r>
            <a:endParaRPr lang="de-CH" sz="2000" dirty="0">
              <a:solidFill>
                <a:srgbClr val="1C89C7"/>
              </a:solidFill>
            </a:endParaRPr>
          </a:p>
        </p:txBody>
      </p:sp>
      <p:sp>
        <p:nvSpPr>
          <p:cNvPr id="48" name="Shape 355"/>
          <p:cNvSpPr txBox="1">
            <a:spLocks noChangeArrowheads="1"/>
          </p:cNvSpPr>
          <p:nvPr/>
        </p:nvSpPr>
        <p:spPr bwMode="auto">
          <a:xfrm>
            <a:off x="4111086" y="5136926"/>
            <a:ext cx="32004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r>
              <a:rPr lang="de-CH" sz="2000" dirty="0" err="1">
                <a:solidFill>
                  <a:srgbClr val="1C89C7"/>
                </a:solidFill>
              </a:rPr>
              <a:t>Member</a:t>
            </a:r>
            <a:endParaRPr lang="de-CH" sz="2000" dirty="0">
              <a:solidFill>
                <a:srgbClr val="1C89C7"/>
              </a:solidFill>
            </a:endParaRPr>
          </a:p>
          <a:p>
            <a:r>
              <a:rPr lang="de-CH" sz="2000" dirty="0" err="1">
                <a:solidFill>
                  <a:srgbClr val="1C89C7"/>
                </a:solidFill>
              </a:rPr>
              <a:t>management</a:t>
            </a:r>
            <a:endParaRPr lang="de-CH" sz="2000" dirty="0">
              <a:solidFill>
                <a:srgbClr val="1C89C7"/>
              </a:solidFill>
            </a:endParaRPr>
          </a:p>
        </p:txBody>
      </p:sp>
      <p:pic>
        <p:nvPicPr>
          <p:cNvPr id="72" name="Picture 71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81231" y="2935570"/>
            <a:ext cx="4961270" cy="330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Picture 72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7365" y="2918637"/>
            <a:ext cx="4961270" cy="330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" name="Oval 78"/>
          <p:cNvSpPr/>
          <p:nvPr/>
        </p:nvSpPr>
        <p:spPr>
          <a:xfrm>
            <a:off x="9841325" y="1874998"/>
            <a:ext cx="762000" cy="677333"/>
          </a:xfrm>
          <a:prstGeom prst="ellipse">
            <a:avLst/>
          </a:prstGeom>
          <a:solidFill>
            <a:srgbClr val="24B1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93"/>
          <p:cNvGrpSpPr/>
          <p:nvPr/>
        </p:nvGrpSpPr>
        <p:grpSpPr>
          <a:xfrm>
            <a:off x="9945956" y="1887316"/>
            <a:ext cx="538833" cy="541868"/>
            <a:chOff x="13735965" y="156225"/>
            <a:chExt cx="2821801" cy="3433642"/>
          </a:xfrm>
          <a:solidFill>
            <a:schemeClr val="bg1"/>
          </a:solidFill>
        </p:grpSpPr>
        <p:sp>
          <p:nvSpPr>
            <p:cNvPr id="82" name="Rounded Rectangle 81"/>
            <p:cNvSpPr/>
            <p:nvPr/>
          </p:nvSpPr>
          <p:spPr>
            <a:xfrm>
              <a:off x="14765867" y="3014133"/>
              <a:ext cx="762000" cy="237067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14765867" y="3352800"/>
              <a:ext cx="762000" cy="237067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 rot="447952">
              <a:off x="16055829" y="1649353"/>
              <a:ext cx="501937" cy="17951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14308670" y="1187025"/>
              <a:ext cx="1656643" cy="2133603"/>
            </a:xfrm>
            <a:custGeom>
              <a:avLst/>
              <a:gdLst>
                <a:gd name="connsiteX0" fmla="*/ 1168400 w 1656644"/>
                <a:gd name="connsiteY0" fmla="*/ 2057400 h 2133600"/>
                <a:gd name="connsiteX1" fmla="*/ 1320800 w 1656644"/>
                <a:gd name="connsiteY1" fmla="*/ 1617133 h 2133600"/>
                <a:gd name="connsiteX2" fmla="*/ 1574800 w 1656644"/>
                <a:gd name="connsiteY2" fmla="*/ 1109133 h 2133600"/>
                <a:gd name="connsiteX3" fmla="*/ 1642533 w 1656644"/>
                <a:gd name="connsiteY3" fmla="*/ 685800 h 2133600"/>
                <a:gd name="connsiteX4" fmla="*/ 1490133 w 1656644"/>
                <a:gd name="connsiteY4" fmla="*/ 313266 h 2133600"/>
                <a:gd name="connsiteX5" fmla="*/ 1083733 w 1656644"/>
                <a:gd name="connsiteY5" fmla="*/ 42333 h 2133600"/>
                <a:gd name="connsiteX6" fmla="*/ 406400 w 1656644"/>
                <a:gd name="connsiteY6" fmla="*/ 59266 h 2133600"/>
                <a:gd name="connsiteX7" fmla="*/ 67733 w 1656644"/>
                <a:gd name="connsiteY7" fmla="*/ 381000 h 2133600"/>
                <a:gd name="connsiteX8" fmla="*/ 16933 w 1656644"/>
                <a:gd name="connsiteY8" fmla="*/ 855133 h 2133600"/>
                <a:gd name="connsiteX9" fmla="*/ 169333 w 1656644"/>
                <a:gd name="connsiteY9" fmla="*/ 1278466 h 2133600"/>
                <a:gd name="connsiteX10" fmla="*/ 355600 w 1656644"/>
                <a:gd name="connsiteY10" fmla="*/ 1600200 h 2133600"/>
                <a:gd name="connsiteX11" fmla="*/ 440266 w 1656644"/>
                <a:gd name="connsiteY11" fmla="*/ 2057400 h 2133600"/>
                <a:gd name="connsiteX12" fmla="*/ 1168400 w 1656644"/>
                <a:gd name="connsiteY12" fmla="*/ 205740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6644" h="2133600">
                  <a:moveTo>
                    <a:pt x="1168400" y="2057400"/>
                  </a:moveTo>
                  <a:cubicBezTo>
                    <a:pt x="1315156" y="1984022"/>
                    <a:pt x="1253067" y="1775178"/>
                    <a:pt x="1320800" y="1617133"/>
                  </a:cubicBezTo>
                  <a:cubicBezTo>
                    <a:pt x="1388533" y="1459088"/>
                    <a:pt x="1521178" y="1264355"/>
                    <a:pt x="1574800" y="1109133"/>
                  </a:cubicBezTo>
                  <a:cubicBezTo>
                    <a:pt x="1628422" y="953911"/>
                    <a:pt x="1656644" y="818444"/>
                    <a:pt x="1642533" y="685800"/>
                  </a:cubicBezTo>
                  <a:cubicBezTo>
                    <a:pt x="1628422" y="553156"/>
                    <a:pt x="1583266" y="420510"/>
                    <a:pt x="1490133" y="313266"/>
                  </a:cubicBezTo>
                  <a:cubicBezTo>
                    <a:pt x="1397000" y="206022"/>
                    <a:pt x="1264355" y="84666"/>
                    <a:pt x="1083733" y="42333"/>
                  </a:cubicBezTo>
                  <a:cubicBezTo>
                    <a:pt x="903111" y="0"/>
                    <a:pt x="575733" y="2821"/>
                    <a:pt x="406400" y="59266"/>
                  </a:cubicBezTo>
                  <a:cubicBezTo>
                    <a:pt x="237067" y="115711"/>
                    <a:pt x="132644" y="248356"/>
                    <a:pt x="67733" y="381000"/>
                  </a:cubicBezTo>
                  <a:cubicBezTo>
                    <a:pt x="2822" y="513644"/>
                    <a:pt x="0" y="705555"/>
                    <a:pt x="16933" y="855133"/>
                  </a:cubicBezTo>
                  <a:cubicBezTo>
                    <a:pt x="33866" y="1004711"/>
                    <a:pt x="112889" y="1154288"/>
                    <a:pt x="169333" y="1278466"/>
                  </a:cubicBezTo>
                  <a:cubicBezTo>
                    <a:pt x="225778" y="1402644"/>
                    <a:pt x="310444" y="1470378"/>
                    <a:pt x="355600" y="1600200"/>
                  </a:cubicBezTo>
                  <a:cubicBezTo>
                    <a:pt x="400756" y="1730022"/>
                    <a:pt x="299155" y="1981200"/>
                    <a:pt x="440266" y="2057400"/>
                  </a:cubicBezTo>
                  <a:cubicBezTo>
                    <a:pt x="581377" y="2133600"/>
                    <a:pt x="1021644" y="2130778"/>
                    <a:pt x="1168400" y="20574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 rot="18234219">
              <a:off x="15547828" y="531751"/>
              <a:ext cx="501937" cy="17951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 rot="16013682">
              <a:off x="14892067" y="329750"/>
              <a:ext cx="501937" cy="154887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 rot="2824372">
              <a:off x="14159300" y="497885"/>
              <a:ext cx="501937" cy="17951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 rot="999805">
              <a:off x="13769832" y="1056686"/>
              <a:ext cx="501937" cy="17951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 rot="21329095">
              <a:off x="13735965" y="1649355"/>
              <a:ext cx="501937" cy="17951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 rot="20043044">
              <a:off x="15988098" y="972017"/>
              <a:ext cx="501937" cy="17951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5" name="Rectangle 94"/>
          <p:cNvSpPr/>
          <p:nvPr/>
        </p:nvSpPr>
        <p:spPr>
          <a:xfrm>
            <a:off x="5664370" y="973066"/>
            <a:ext cx="4973637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32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Digital Water </a:t>
            </a:r>
            <a:r>
              <a:rPr lang="de-CH" sz="3200" b="1" dirty="0" err="1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Workspace</a:t>
            </a:r>
            <a:r>
              <a:rPr lang="de-CH" sz="3200" b="1" dirty="0">
                <a:solidFill>
                  <a:schemeClr val="accent1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11064971" y="4675388"/>
            <a:ext cx="980011" cy="953845"/>
          </a:xfrm>
          <a:prstGeom prst="ellipse">
            <a:avLst/>
          </a:prstGeom>
          <a:solidFill>
            <a:srgbClr val="24B1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19027" y="4848549"/>
            <a:ext cx="654174" cy="654174"/>
          </a:xfrm>
          <a:prstGeom prst="rect">
            <a:avLst/>
          </a:prstGeom>
          <a:solidFill>
            <a:srgbClr val="20B4F2"/>
          </a:solidFill>
        </p:spPr>
      </p:pic>
      <p:sp>
        <p:nvSpPr>
          <p:cNvPr id="54" name="Shape 355"/>
          <p:cNvSpPr txBox="1">
            <a:spLocks noChangeArrowheads="1"/>
          </p:cNvSpPr>
          <p:nvPr/>
        </p:nvSpPr>
        <p:spPr bwMode="auto">
          <a:xfrm>
            <a:off x="11004487" y="4794436"/>
            <a:ext cx="3761391" cy="1026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5" tIns="162525" rIns="162525" bIns="162525">
            <a:prstTxWarp prst="textNoShape">
              <a:avLst/>
            </a:prstTxWarp>
          </a:bodyPr>
          <a:lstStyle/>
          <a:p>
            <a:pPr algn="ctr"/>
            <a:r>
              <a:rPr lang="de-CH" sz="2000" dirty="0" err="1">
                <a:solidFill>
                  <a:srgbClr val="1C89C7"/>
                </a:solidFill>
              </a:rPr>
              <a:t>Secure</a:t>
            </a:r>
            <a:r>
              <a:rPr lang="de-CH" sz="2000" dirty="0">
                <a:solidFill>
                  <a:srgbClr val="1C89C7"/>
                </a:solidFill>
              </a:rPr>
              <a:t> </a:t>
            </a:r>
            <a:r>
              <a:rPr lang="de-CH" sz="2000" dirty="0" err="1">
                <a:solidFill>
                  <a:srgbClr val="1C89C7"/>
                </a:solidFill>
              </a:rPr>
              <a:t>data</a:t>
            </a:r>
            <a:r>
              <a:rPr lang="de-CH" sz="2000" dirty="0">
                <a:solidFill>
                  <a:srgbClr val="1C89C7"/>
                </a:solidFill>
              </a:rPr>
              <a:t> </a:t>
            </a:r>
          </a:p>
          <a:p>
            <a:pPr algn="ctr"/>
            <a:r>
              <a:rPr lang="de-CH" sz="2000" dirty="0">
                <a:solidFill>
                  <a:srgbClr val="1C89C7"/>
                </a:solidFill>
              </a:rPr>
              <a:t>     </a:t>
            </a:r>
            <a:r>
              <a:rPr lang="de-CH" sz="2000" dirty="0" err="1">
                <a:solidFill>
                  <a:srgbClr val="1C89C7"/>
                </a:solidFill>
              </a:rPr>
              <a:t>storage</a:t>
            </a:r>
            <a:r>
              <a:rPr lang="de-CH" sz="2000" dirty="0">
                <a:solidFill>
                  <a:srgbClr val="1C89C7"/>
                </a:solidFill>
              </a:rPr>
              <a:t> &amp; </a:t>
            </a:r>
            <a:r>
              <a:rPr lang="de-CH" sz="2000" dirty="0" err="1">
                <a:solidFill>
                  <a:srgbClr val="1C89C7"/>
                </a:solidFill>
              </a:rPr>
              <a:t>backup</a:t>
            </a:r>
            <a:endParaRPr lang="de-CH" sz="2000" dirty="0">
              <a:solidFill>
                <a:srgbClr val="1C89C7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hape 305"/>
          <p:cNvSpPr txBox="1">
            <a:spLocks noGrp="1"/>
          </p:cNvSpPr>
          <p:nvPr>
            <p:ph type="title"/>
          </p:nvPr>
        </p:nvSpPr>
        <p:spPr>
          <a:xfrm>
            <a:off x="254000" y="128588"/>
            <a:ext cx="15163800" cy="625475"/>
          </a:xfrm>
        </p:spPr>
        <p:txBody>
          <a:bodyPr lIns="162525" tIns="162525" rIns="162525" bIns="162525"/>
          <a:lstStyle/>
          <a:p>
            <a:pPr eaLnBrk="1" hangingPunct="1">
              <a:spcBef>
                <a:spcPct val="0"/>
              </a:spcBef>
              <a:buSzPct val="25000"/>
              <a:buFont typeface="Source Sans Pro" pitchFamily="34" charset="0"/>
              <a:buNone/>
            </a:pP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Business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model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– open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access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with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premium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paid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32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services</a:t>
            </a:r>
            <a:r>
              <a:rPr lang="de-CH" sz="32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</a:p>
        </p:txBody>
      </p:sp>
      <p:pic>
        <p:nvPicPr>
          <p:cNvPr id="60419" name="Shape 30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88" y="2066925"/>
            <a:ext cx="2198688" cy="557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Shape 313"/>
          <p:cNvSpPr>
            <a:spLocks noChangeArrowheads="1"/>
          </p:cNvSpPr>
          <p:nvPr/>
        </p:nvSpPr>
        <p:spPr bwMode="auto">
          <a:xfrm>
            <a:off x="1822330" y="3182938"/>
            <a:ext cx="3286125" cy="328771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AE4D"/>
            </a:solidFill>
            <a:round/>
            <a:headEnd/>
            <a:tailEnd/>
          </a:ln>
        </p:spPr>
        <p:txBody>
          <a:bodyPr lIns="91425" tIns="91425" rIns="91425" bIns="91425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0421" name="Shape 31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7976" y="3732213"/>
            <a:ext cx="2198687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Shape 315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84144" y="3483165"/>
            <a:ext cx="1250950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3" name="Shape 316"/>
          <p:cNvSpPr txBox="1">
            <a:spLocks noChangeArrowheads="1"/>
          </p:cNvSpPr>
          <p:nvPr/>
        </p:nvSpPr>
        <p:spPr bwMode="auto">
          <a:xfrm>
            <a:off x="2012671" y="5154613"/>
            <a:ext cx="302913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</a:pPr>
            <a:r>
              <a:rPr lang="de-CH" sz="2400" dirty="0" err="1">
                <a:solidFill>
                  <a:srgbClr val="66666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Scalable</a:t>
            </a:r>
            <a:r>
              <a:rPr lang="de-CH" sz="2400" dirty="0">
                <a:solidFill>
                  <a:srgbClr val="66666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business</a:t>
            </a:r>
          </a:p>
          <a:p>
            <a:pPr algn="ctr">
              <a:lnSpc>
                <a:spcPct val="115000"/>
              </a:lnSpc>
            </a:pPr>
            <a:r>
              <a:rPr lang="de-CH" sz="2400" dirty="0" err="1">
                <a:solidFill>
                  <a:srgbClr val="666666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model</a:t>
            </a:r>
            <a:endParaRPr lang="de-CH" sz="2400" dirty="0">
              <a:solidFill>
                <a:srgbClr val="666666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60424" name="Shape 318"/>
          <p:cNvSpPr>
            <a:spLocks noChangeArrowheads="1"/>
          </p:cNvSpPr>
          <p:nvPr/>
        </p:nvSpPr>
        <p:spPr bwMode="auto">
          <a:xfrm>
            <a:off x="1107143" y="1919288"/>
            <a:ext cx="227013" cy="59372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0425" name="Shape 319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4114" y="6488113"/>
            <a:ext cx="289083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6" name="Shape 320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29889" y="3867150"/>
            <a:ext cx="1919287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7" name="Shape 321"/>
          <p:cNvPicPr preferRelativeResize="0"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29889" y="1341438"/>
            <a:ext cx="1919287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8" name="Shape 322"/>
          <p:cNvSpPr txBox="1">
            <a:spLocks noChangeArrowheads="1"/>
          </p:cNvSpPr>
          <p:nvPr/>
        </p:nvSpPr>
        <p:spPr bwMode="auto">
          <a:xfrm>
            <a:off x="9529060" y="1676278"/>
            <a:ext cx="35242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</a:pPr>
            <a:r>
              <a:rPr lang="de-CH" sz="2400" b="1" dirty="0" err="1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Membership</a:t>
            </a:r>
            <a:r>
              <a:rPr lang="de-CH" sz="2400" b="1" dirty="0">
                <a:solidFill>
                  <a:srgbClr val="00AE4D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-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free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for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all</a:t>
            </a:r>
          </a:p>
        </p:txBody>
      </p:sp>
      <p:sp>
        <p:nvSpPr>
          <p:cNvPr id="61453" name="Shape 323"/>
          <p:cNvSpPr txBox="1">
            <a:spLocks noChangeArrowheads="1"/>
          </p:cNvSpPr>
          <p:nvPr/>
        </p:nvSpPr>
        <p:spPr bwMode="auto">
          <a:xfrm>
            <a:off x="9529059" y="3068705"/>
            <a:ext cx="6327633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</a:pP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Digital Services</a:t>
            </a:r>
            <a:endParaRPr lang="de-CH" sz="2400" dirty="0">
              <a:solidFill>
                <a:srgbClr val="1C89C7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>
              <a:lnSpc>
                <a:spcPct val="115000"/>
              </a:lnSpc>
              <a:buFontTx/>
              <a:buChar char="-"/>
            </a:pP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Digital Marketing</a:t>
            </a:r>
          </a:p>
          <a:p>
            <a:pPr lvl="1">
              <a:lnSpc>
                <a:spcPct val="115000"/>
              </a:lnSpc>
              <a:buFont typeface="Arial" pitchFamily="-110" charset="0"/>
              <a:buChar char="•"/>
            </a:pP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Sponsored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  <a:r>
              <a:rPr lang="de-CH" sz="1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$1,600 /</a:t>
            </a:r>
            <a:r>
              <a:rPr lang="de-CH" sz="1800" b="1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yr</a:t>
            </a:r>
            <a:endParaRPr lang="de-CH" sz="1800" b="1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lvl="2">
              <a:lnSpc>
                <a:spcPct val="115000"/>
              </a:lnSpc>
              <a:buFontTx/>
              <a:buChar char="-"/>
            </a:pP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products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services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jobs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content</a:t>
            </a:r>
            <a:endParaRPr lang="de-CH" sz="1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lvl="1">
              <a:lnSpc>
                <a:spcPct val="115000"/>
              </a:lnSpc>
              <a:buFont typeface="Arial" pitchFamily="-110" charset="0"/>
              <a:buChar char="•"/>
            </a:pP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E-mail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campaigns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$2,500-$6,000</a:t>
            </a:r>
          </a:p>
          <a:p>
            <a:pPr lvl="1">
              <a:lnSpc>
                <a:spcPct val="115000"/>
              </a:lnSpc>
              <a:buFont typeface="Arial" pitchFamily="-110" charset="0"/>
              <a:buChar char="•"/>
            </a:pP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Digest &amp;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Newsletter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banner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Ads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$350 - $2,000</a:t>
            </a:r>
          </a:p>
          <a:p>
            <a:pPr lvl="1">
              <a:lnSpc>
                <a:spcPct val="115000"/>
              </a:lnSpc>
              <a:buFont typeface="Arial" pitchFamily="-110" charset="0"/>
              <a:buChar char="•"/>
            </a:pP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Custom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marketing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campaigns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$12,000/yr </a:t>
            </a:r>
          </a:p>
          <a:p>
            <a:pPr>
              <a:lnSpc>
                <a:spcPct val="115000"/>
              </a:lnSpc>
              <a:buFontTx/>
              <a:buChar char="-"/>
            </a:pP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Digital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workspace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$5,800/yr</a:t>
            </a:r>
          </a:p>
          <a:p>
            <a:pPr>
              <a:lnSpc>
                <a:spcPct val="115000"/>
              </a:lnSpc>
              <a:buFontTx/>
              <a:buChar char="-"/>
            </a:pP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Bids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revenue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sharing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1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with</a:t>
            </a:r>
            <a:r>
              <a:rPr lang="de-CH" sz="1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H2Bid</a:t>
            </a:r>
          </a:p>
          <a:p>
            <a:pPr>
              <a:lnSpc>
                <a:spcPct val="115000"/>
              </a:lnSpc>
            </a:pPr>
            <a:endParaRPr lang="de-CH" sz="20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60430" name="Shape 324"/>
          <p:cNvSpPr txBox="1">
            <a:spLocks noChangeArrowheads="1"/>
          </p:cNvSpPr>
          <p:nvPr/>
        </p:nvSpPr>
        <p:spPr bwMode="auto">
          <a:xfrm>
            <a:off x="9525566" y="6753098"/>
            <a:ext cx="6845898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</a:pPr>
            <a:r>
              <a:rPr lang="de-CH" sz="2400" b="1" dirty="0">
                <a:solidFill>
                  <a:srgbClr val="20B4F2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Freemium Services </a:t>
            </a:r>
          </a:p>
          <a:p>
            <a:pPr>
              <a:lnSpc>
                <a:spcPct val="115000"/>
              </a:lnSpc>
              <a:buFontTx/>
              <a:buChar char="-"/>
            </a:pP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Native mobile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app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b="1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free</a:t>
            </a:r>
            <a:endParaRPr lang="de-CH" sz="2000" b="1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>
              <a:lnSpc>
                <a:spcPct val="115000"/>
              </a:lnSpc>
              <a:buFontTx/>
              <a:buChar char="-"/>
            </a:pP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Premium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member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utilities </a:t>
            </a:r>
            <a:r>
              <a:rPr lang="de-CH" sz="20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$49/</a:t>
            </a:r>
            <a:r>
              <a:rPr lang="de-CH" sz="2000" b="1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month</a:t>
            </a:r>
            <a:endParaRPr lang="de-CH" sz="2000" b="1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>
              <a:lnSpc>
                <a:spcPct val="115000"/>
              </a:lnSpc>
              <a:buFontTx/>
              <a:buChar char="-"/>
            </a:pPr>
            <a:r>
              <a:rPr lang="de-CH" sz="20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H2OT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new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reuse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0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token</a:t>
            </a:r>
            <a:r>
              <a:rPr lang="de-CH" sz="20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*</a:t>
            </a:r>
          </a:p>
          <a:p>
            <a:pPr>
              <a:lnSpc>
                <a:spcPct val="115000"/>
              </a:lnSpc>
            </a:pPr>
            <a:endParaRPr lang="de-CH" sz="2400" b="1" dirty="0">
              <a:solidFill>
                <a:srgbClr val="20B4F2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>
              <a:lnSpc>
                <a:spcPct val="115000"/>
              </a:lnSpc>
            </a:pPr>
            <a:endParaRPr lang="de-CH" sz="2400" dirty="0">
              <a:solidFill>
                <a:srgbClr val="20B4F2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cxnSp>
        <p:nvCxnSpPr>
          <p:cNvPr id="60431" name="Shape 325"/>
          <p:cNvCxnSpPr>
            <a:cxnSpLocks noChangeShapeType="1"/>
          </p:cNvCxnSpPr>
          <p:nvPr/>
        </p:nvCxnSpPr>
        <p:spPr bwMode="auto">
          <a:xfrm>
            <a:off x="5575726" y="4846638"/>
            <a:ext cx="1335088" cy="0"/>
          </a:xfrm>
          <a:prstGeom prst="straightConnector1">
            <a:avLst/>
          </a:prstGeom>
          <a:noFill/>
          <a:ln w="38100">
            <a:solidFill>
              <a:srgbClr val="00AE4D"/>
            </a:solidFill>
            <a:prstDash val="dot"/>
            <a:round/>
            <a:headEnd type="none" w="lg" len="lg"/>
            <a:tailEnd type="none" w="lg" len="lg"/>
          </a:ln>
        </p:spPr>
      </p:cxnSp>
      <p:cxnSp>
        <p:nvCxnSpPr>
          <p:cNvPr id="60432" name="Shape 326"/>
          <p:cNvCxnSpPr>
            <a:cxnSpLocks noChangeShapeType="1"/>
          </p:cNvCxnSpPr>
          <p:nvPr/>
        </p:nvCxnSpPr>
        <p:spPr bwMode="auto">
          <a:xfrm>
            <a:off x="5604301" y="5243513"/>
            <a:ext cx="1462088" cy="1463675"/>
          </a:xfrm>
          <a:prstGeom prst="straightConnector1">
            <a:avLst/>
          </a:prstGeom>
          <a:noFill/>
          <a:ln w="38100">
            <a:solidFill>
              <a:srgbClr val="00AE4D"/>
            </a:solidFill>
            <a:prstDash val="dot"/>
            <a:round/>
            <a:headEnd type="none" w="lg" len="lg"/>
            <a:tailEnd type="none" w="lg" len="lg"/>
          </a:ln>
        </p:spPr>
      </p:cxnSp>
      <p:cxnSp>
        <p:nvCxnSpPr>
          <p:cNvPr id="60433" name="Shape 327"/>
          <p:cNvCxnSpPr>
            <a:cxnSpLocks noChangeShapeType="1"/>
          </p:cNvCxnSpPr>
          <p:nvPr/>
        </p:nvCxnSpPr>
        <p:spPr bwMode="auto">
          <a:xfrm rot="10800000" flipH="1">
            <a:off x="5618589" y="3119438"/>
            <a:ext cx="1370012" cy="1371600"/>
          </a:xfrm>
          <a:prstGeom prst="straightConnector1">
            <a:avLst/>
          </a:prstGeom>
          <a:noFill/>
          <a:ln w="38100">
            <a:solidFill>
              <a:srgbClr val="00AE4D"/>
            </a:solidFill>
            <a:prstDash val="dot"/>
            <a:round/>
            <a:headEnd type="none" w="lg" len="lg"/>
            <a:tailEnd type="none" w="lg" len="lg"/>
          </a:ln>
        </p:spPr>
      </p:cxnSp>
      <p:sp>
        <p:nvSpPr>
          <p:cNvPr id="18" name="TextBox 17"/>
          <p:cNvSpPr txBox="1"/>
          <p:nvPr/>
        </p:nvSpPr>
        <p:spPr>
          <a:xfrm>
            <a:off x="7347021" y="8485020"/>
            <a:ext cx="1359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489FF"/>
                </a:solidFill>
              </a:rPr>
              <a:t>* Coming soon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E6063-91E3-D4BB-0DB5-4E4D5F1C8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A81EA73A-B0D0-CA1B-1537-815B3A958F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tretch>
            <a:fillRect/>
          </a:stretch>
        </p:blipFill>
        <p:spPr>
          <a:xfrm>
            <a:off x="996950" y="1573719"/>
            <a:ext cx="14262100" cy="7167325"/>
          </a:xfrm>
          <a:prstGeom prst="rect">
            <a:avLst/>
          </a:prstGeom>
        </p:spPr>
      </p:pic>
      <p:sp>
        <p:nvSpPr>
          <p:cNvPr id="3" name="Shape 119">
            <a:extLst>
              <a:ext uri="{FF2B5EF4-FFF2-40B4-BE49-F238E27FC236}">
                <a16:creationId xmlns:a16="http://schemas.microsoft.com/office/drawing/2014/main" id="{4A69089E-D2C4-42F4-143A-7EA6A300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2109" y="2771989"/>
            <a:ext cx="5521798" cy="267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25" tIns="51425" rIns="51425" bIns="51425">
            <a:prstTxWarp prst="textNoShape">
              <a:avLst/>
            </a:prstTxWarp>
          </a:bodyPr>
          <a:lstStyle/>
          <a:p>
            <a:pPr marL="257164" indent="-200016">
              <a:spcAft>
                <a:spcPts val="676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Sources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of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used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: Utilities,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Manufacturers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Oil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extraction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–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produced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AquaCulture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Producers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F13DC-DFB6-3EDF-8105-5319F3A9105B}"/>
              </a:ext>
            </a:extLst>
          </p:cNvPr>
          <p:cNvSpPr txBox="1"/>
          <p:nvPr/>
        </p:nvSpPr>
        <p:spPr>
          <a:xfrm>
            <a:off x="3143424" y="4220240"/>
            <a:ext cx="3742505" cy="2463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64" indent="-200016">
              <a:lnSpc>
                <a:spcPct val="150000"/>
              </a:lnSpc>
              <a:spcAft>
                <a:spcPts val="338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Token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buyers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: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green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funds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ESG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Credit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buyers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Industry, Governments</a:t>
            </a:r>
          </a:p>
          <a:p>
            <a:pPr marL="257164" indent="-200016">
              <a:lnSpc>
                <a:spcPct val="150000"/>
              </a:lnSpc>
              <a:spcAft>
                <a:spcPts val="338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endParaRPr lang="de-CH" sz="2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76F98B-B4B4-9580-C2FD-B29254840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Monetize Reuse with H2OT New Water Token</a:t>
            </a:r>
          </a:p>
        </p:txBody>
      </p:sp>
      <p:pic>
        <p:nvPicPr>
          <p:cNvPr id="1026" name="Picture 2" descr="3,500+ Circular Economy Icon Stock Illustrations, Royalty ...">
            <a:extLst>
              <a:ext uri="{FF2B5EF4-FFF2-40B4-BE49-F238E27FC236}">
                <a16:creationId xmlns:a16="http://schemas.microsoft.com/office/drawing/2014/main" id="{2E3C0C0E-34C7-4B00-11BD-E5E642AB0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445" y="3577368"/>
            <a:ext cx="2096792" cy="198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119">
            <a:extLst>
              <a:ext uri="{FF2B5EF4-FFF2-40B4-BE49-F238E27FC236}">
                <a16:creationId xmlns:a16="http://schemas.microsoft.com/office/drawing/2014/main" id="{B74F2EEE-A3C0-74D8-070E-6574E5DA9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0935" y="5629668"/>
            <a:ext cx="4820604" cy="210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25" tIns="51425" rIns="51425" bIns="51425">
            <a:prstTxWarp prst="textNoShape">
              <a:avLst/>
            </a:prstTxWarp>
          </a:bodyPr>
          <a:lstStyle/>
          <a:p>
            <a:pPr marL="257164" indent="-200016">
              <a:spcAft>
                <a:spcPts val="676"/>
              </a:spcAft>
              <a:buClr>
                <a:srgbClr val="00AE4D"/>
              </a:buClr>
              <a:buSzPct val="100000"/>
              <a:buFont typeface="Source Sans Pro" pitchFamily="34" charset="0"/>
              <a:buChar char="●"/>
            </a:pPr>
            <a:r>
              <a:rPr lang="de-CH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 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New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users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: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agriculture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manufacturers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industry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data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centers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water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basin</a:t>
            </a:r>
            <a:r>
              <a:rPr lang="de-CH" sz="24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de-CH" sz="24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managers</a:t>
            </a:r>
            <a:endParaRPr lang="de-CH" sz="24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259936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hape 430"/>
          <p:cNvSpPr txBox="1">
            <a:spLocks noChangeArrowheads="1"/>
          </p:cNvSpPr>
          <p:nvPr/>
        </p:nvSpPr>
        <p:spPr bwMode="auto">
          <a:xfrm>
            <a:off x="4467225" y="1643063"/>
            <a:ext cx="730091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6" tIns="162526" rIns="162526" bIns="162526">
            <a:prstTxWarp prst="textNoShape">
              <a:avLst/>
            </a:prstTxWarp>
          </a:bodyPr>
          <a:lstStyle/>
          <a:p>
            <a:pPr eaLnBrk="0" hangingPunct="0"/>
            <a:endParaRPr lang="en-US" sz="4300">
              <a:solidFill>
                <a:srgbClr val="666666"/>
              </a:solidFill>
            </a:endParaRPr>
          </a:p>
        </p:txBody>
      </p:sp>
      <p:sp>
        <p:nvSpPr>
          <p:cNvPr id="65539" name="Shape 433"/>
          <p:cNvSpPr txBox="1">
            <a:spLocks noChangeArrowheads="1"/>
          </p:cNvSpPr>
          <p:nvPr/>
        </p:nvSpPr>
        <p:spPr bwMode="auto">
          <a:xfrm>
            <a:off x="7570064" y="2054604"/>
            <a:ext cx="81280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2526" tIns="81241" rIns="162526" bIns="81241">
            <a:prstTxWarp prst="textNoShape">
              <a:avLst/>
            </a:prstTxWarp>
          </a:bodyPr>
          <a:lstStyle/>
          <a:p>
            <a:pPr eaLnBrk="0" hangingPunct="0">
              <a:buClr>
                <a:srgbClr val="000000"/>
              </a:buClr>
              <a:buSzPct val="25000"/>
            </a:pPr>
            <a:r>
              <a:rPr lang="en-US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Trudi</a:t>
            </a:r>
            <a:r>
              <a:rPr lang="en-US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</a:t>
            </a:r>
            <a:r>
              <a:rPr lang="en-US" sz="2800" dirty="0" err="1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Schifter</a:t>
            </a:r>
            <a:r>
              <a:rPr lang="en-US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, </a:t>
            </a:r>
            <a:r>
              <a:rPr lang="en-US" sz="2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CEO </a:t>
            </a:r>
            <a:r>
              <a:rPr lang="en-US" sz="21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30 yrs business development &amp; Venture Capital experience</a:t>
            </a:r>
          </a:p>
          <a:p>
            <a:pPr eaLnBrk="0" hangingPunct="0">
              <a:buClr>
                <a:srgbClr val="000000"/>
              </a:buClr>
            </a:pPr>
            <a:endParaRPr lang="en-US" sz="2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eaLnBrk="0" hangingPunct="0">
              <a:buClr>
                <a:srgbClr val="000000"/>
              </a:buClr>
            </a:pPr>
            <a:endParaRPr lang="en-US" sz="1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eaLnBrk="0" hangingPunct="0">
              <a:buClr>
                <a:srgbClr val="000000"/>
              </a:buClr>
              <a:buSzPct val="25000"/>
            </a:pPr>
            <a:r>
              <a:rPr lang="en-US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Mirko Krstic, </a:t>
            </a:r>
            <a:r>
              <a:rPr lang="en-US" sz="2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Software Development Manager</a:t>
            </a:r>
          </a:p>
          <a:p>
            <a:pPr eaLnBrk="0" hangingPunct="0">
              <a:buClr>
                <a:srgbClr val="000000"/>
              </a:buClr>
              <a:buSzPct val="25000"/>
            </a:pPr>
            <a:endParaRPr lang="en-US" sz="2800" b="1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eaLnBrk="0" hangingPunct="0">
              <a:buClr>
                <a:srgbClr val="000000"/>
              </a:buClr>
              <a:buSzPct val="25000"/>
            </a:pPr>
            <a:r>
              <a:rPr lang="en-US" sz="2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16 World Class Advisors</a:t>
            </a:r>
            <a:endParaRPr lang="en-US" sz="2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eaLnBrk="0" hangingPunct="0">
              <a:buClr>
                <a:srgbClr val="000000"/>
              </a:buClr>
              <a:buSzPct val="25000"/>
            </a:pPr>
            <a:endParaRPr lang="en-US" sz="28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  <a:p>
            <a:pPr eaLnBrk="0" hangingPunct="0">
              <a:buClr>
                <a:srgbClr val="000000"/>
              </a:buClr>
              <a:buSzPct val="25000"/>
            </a:pPr>
            <a:r>
              <a:rPr lang="en-US" sz="2800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100s of expert volunteers,</a:t>
            </a:r>
            <a:r>
              <a:rPr lang="en-US" sz="2800" b="1" dirty="0">
                <a:solidFill>
                  <a:srgbClr val="0076A3"/>
                </a:solidFill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 in 18 functional disciplines </a:t>
            </a:r>
            <a:endParaRPr lang="en-US" sz="2100" dirty="0">
              <a:solidFill>
                <a:srgbClr val="0076A3"/>
              </a:solidFill>
              <a:latin typeface="Source Sans Pro" pitchFamily="34" charset="0"/>
              <a:ea typeface="Source Sans Pro" pitchFamily="34" charset="0"/>
              <a:cs typeface="Source Sans Pro" pitchFamily="34" charset="0"/>
              <a:sym typeface="Source Sans Pro" pitchFamily="34" charset="0"/>
            </a:endParaRPr>
          </a:p>
        </p:txBody>
      </p:sp>
      <p:sp>
        <p:nvSpPr>
          <p:cNvPr id="65540" name="Shape 434"/>
          <p:cNvSpPr txBox="1">
            <a:spLocks noGrp="1"/>
          </p:cNvSpPr>
          <p:nvPr>
            <p:ph type="title"/>
          </p:nvPr>
        </p:nvSpPr>
        <p:spPr>
          <a:xfrm>
            <a:off x="217488" y="174625"/>
            <a:ext cx="14993937" cy="627063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Source Sans Pro" pitchFamily="34" charset="0"/>
              <a:buNone/>
            </a:pPr>
            <a:r>
              <a:rPr lang="en-US" sz="3200" dirty="0">
                <a:latin typeface="Source Sans Pro" pitchFamily="34" charset="0"/>
                <a:ea typeface="Source Sans Pro" pitchFamily="34" charset="0"/>
                <a:cs typeface="Source Sans Pro" pitchFamily="34" charset="0"/>
                <a:sym typeface="Source Sans Pro" pitchFamily="34" charset="0"/>
              </a:rPr>
              <a:t>Powered by an army of volunteer editors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75230" y="8414379"/>
            <a:ext cx="15055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solidFill>
                  <a:srgbClr val="717171"/>
                </a:solidFill>
                <a:latin typeface="Source Sans Pro" charset="0"/>
                <a:ea typeface="Source Sans Pro" charset="0"/>
                <a:cs typeface="Source Sans Pro" charset="0"/>
                <a:sym typeface="Source Sans Pro" charset="0"/>
              </a:rPr>
              <a:t>CONFIDENTIAL </a:t>
            </a:r>
            <a:endParaRPr lang="en-US" dirty="0"/>
          </a:p>
        </p:txBody>
      </p:sp>
      <p:grpSp>
        <p:nvGrpSpPr>
          <p:cNvPr id="2" name="Group 19"/>
          <p:cNvGrpSpPr/>
          <p:nvPr/>
        </p:nvGrpSpPr>
        <p:grpSpPr>
          <a:xfrm>
            <a:off x="492080" y="1142276"/>
            <a:ext cx="6796697" cy="7167288"/>
            <a:chOff x="4802636" y="1028444"/>
            <a:chExt cx="6796697" cy="7167288"/>
          </a:xfrm>
        </p:grpSpPr>
        <p:pic>
          <p:nvPicPr>
            <p:cNvPr id="21" name="Picture 12" descr="David Lloyd Owen 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180836" y="2895612"/>
              <a:ext cx="1612900" cy="1642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063169" y="4746635"/>
              <a:ext cx="1704974" cy="1704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5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896924" y="1028444"/>
              <a:ext cx="1655304" cy="1653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1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922853" y="2895612"/>
              <a:ext cx="1650471" cy="1650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20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810574" y="4746636"/>
              <a:ext cx="1604962" cy="174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22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570052" y="4746636"/>
              <a:ext cx="1413933" cy="1738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523486" y="2895612"/>
              <a:ext cx="1584325" cy="1625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525414" y="1028445"/>
              <a:ext cx="1568639" cy="1730912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46228" y="1028444"/>
              <a:ext cx="1686074" cy="168607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808984" y="2895612"/>
              <a:ext cx="1642532" cy="1642532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888987" y="4775211"/>
              <a:ext cx="1710266" cy="1710266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802636" y="1049876"/>
              <a:ext cx="1699683" cy="1699683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825999" y="6603999"/>
              <a:ext cx="1591733" cy="1591733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570134" y="6620933"/>
              <a:ext cx="1524000" cy="152400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263464" y="6541023"/>
              <a:ext cx="1447800" cy="1620844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9916583" y="6517150"/>
              <a:ext cx="1682750" cy="1647875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Photo - Vertical copy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117858</TotalTime>
  <Words>592</Words>
  <Application>Microsoft Macintosh PowerPoint</Application>
  <PresentationFormat>Custom</PresentationFormat>
  <Paragraphs>128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Seravek Light</vt:lpstr>
      <vt:lpstr>Source Sans Pro</vt:lpstr>
      <vt:lpstr>Source Sans Pro</vt:lpstr>
      <vt:lpstr>Wingdings</vt:lpstr>
      <vt:lpstr>Photo - Vertical copy</vt:lpstr>
      <vt:lpstr>Office Theme</vt:lpstr>
      <vt:lpstr>PowerPoint Presentation</vt:lpstr>
      <vt:lpstr>The world has a major water crisis</vt:lpstr>
      <vt:lpstr>PowerPoint Presentation</vt:lpstr>
      <vt:lpstr>SmartMatchProTM algorithms tuned to each members information needs  </vt:lpstr>
      <vt:lpstr>PowerPoint Presentation</vt:lpstr>
      <vt:lpstr> Digital water workspaces for organizations, programs, facilities, regions...</vt:lpstr>
      <vt:lpstr>Business model – open access with premium paid services </vt:lpstr>
      <vt:lpstr>Monetize Reuse with H2OT New Water Token</vt:lpstr>
      <vt:lpstr>Powered by an army of volunteer editors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Маја Jovancevic</dc:creator>
  <cp:lastModifiedBy>Trudi Schifter</cp:lastModifiedBy>
  <cp:revision>176</cp:revision>
  <cp:lastPrinted>2016-07-13T21:46:52Z</cp:lastPrinted>
  <dcterms:created xsi:type="dcterms:W3CDTF">2021-09-08T06:55:56Z</dcterms:created>
  <dcterms:modified xsi:type="dcterms:W3CDTF">2026-03-06T09:39:54Z</dcterms:modified>
</cp:coreProperties>
</file>