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762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732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17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7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97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75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301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609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932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656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218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9FC9F-750A-4BDD-A688-B801FDF75690}" type="datetimeFigureOut">
              <a:rPr lang="en-IN" smtClean="0"/>
              <a:t>16-01-2016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4CE86-A99F-4742-9A95-8C67E41092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770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IN" dirty="0">
                <a:solidFill>
                  <a:schemeClr val="tx1"/>
                </a:solidFill>
                <a:latin typeface="Cambria" panose="02040503050406030204" pitchFamily="18" charset="0"/>
              </a:rPr>
              <a:t>A </a:t>
            </a:r>
            <a:r>
              <a:rPr lang="en-IN" b="1" dirty="0">
                <a:solidFill>
                  <a:schemeClr val="tx1"/>
                </a:solidFill>
                <a:latin typeface="Cambria" panose="02040503050406030204" pitchFamily="18" charset="0"/>
              </a:rPr>
              <a:t>solar-powered pump</a:t>
            </a:r>
            <a:r>
              <a:rPr lang="en-IN" dirty="0">
                <a:solidFill>
                  <a:schemeClr val="tx1"/>
                </a:solidFill>
                <a:latin typeface="Cambria" panose="02040503050406030204" pitchFamily="18" charset="0"/>
              </a:rPr>
              <a:t> is a pump running on electricity generated by photovoltaic panels or the radiated thermal energy available from collected sunlight as opposed to grid electricity or diesel run water pumps</a:t>
            </a:r>
            <a:r>
              <a:rPr lang="en-IN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r>
              <a:rPr lang="en-IN" baseline="30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[</a:t>
            </a:r>
            <a:r>
              <a:rPr lang="en-IN" dirty="0">
                <a:solidFill>
                  <a:schemeClr val="tx1"/>
                </a:solidFill>
                <a:latin typeface="Cambria" panose="02040503050406030204" pitchFamily="18" charset="0"/>
              </a:rPr>
              <a:t> The operation of solar powered pumps is more economical mainly due to the lower operation and maintenance costs and has less environmental impact than pumps powered by an internal </a:t>
            </a:r>
            <a:r>
              <a:rPr lang="en-IN" dirty="0" smtClean="0">
                <a:solidFill>
                  <a:schemeClr val="tx1"/>
                </a:solidFill>
                <a:latin typeface="Cambria" panose="02040503050406030204" pitchFamily="18" charset="0"/>
              </a:rPr>
              <a:t>combustion </a:t>
            </a:r>
            <a:r>
              <a:rPr lang="en-IN" dirty="0">
                <a:solidFill>
                  <a:schemeClr val="tx1"/>
                </a:solidFill>
                <a:latin typeface="Cambria" panose="02040503050406030204" pitchFamily="18" charset="0"/>
              </a:rPr>
              <a:t>engine (ICE). Solar pumps are useful where grid electricity is unavailable and alternative sources (in particular wind) do not provide sufficient energy.</a:t>
            </a:r>
          </a:p>
        </p:txBody>
      </p:sp>
      <p:pic>
        <p:nvPicPr>
          <p:cNvPr id="1026" name="Picture 2" descr="C:\Users\UREA2GS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REA2GS\Desktop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17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REA2GS\Desktop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8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REA2GS\Desktop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23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REA2GS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77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REA2GS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9644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1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REA2GS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42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REA2GS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0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REA2GS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89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REA2GS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46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REA2GS\Desktop\jain jyot solar water pumping syst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67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REA2GS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20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Prem Baboo</dc:creator>
  <cp:lastModifiedBy>Prem Baboo</cp:lastModifiedBy>
  <cp:revision>2</cp:revision>
  <dcterms:created xsi:type="dcterms:W3CDTF">2016-01-16T09:56:25Z</dcterms:created>
  <dcterms:modified xsi:type="dcterms:W3CDTF">2016-01-16T10:20:43Z</dcterms:modified>
</cp:coreProperties>
</file>