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5.jpg" ContentType="image/jpg"/>
  <Override PartName="/ppt/notesSlides/notesSlide6.xml" ContentType="application/vnd.openxmlformats-officedocument.presentationml.notesSlide+xml"/>
  <Override PartName="/ppt/media/image16.jpg" ContentType="image/jp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35" r:id="rId3"/>
    <p:sldId id="353" r:id="rId4"/>
    <p:sldId id="324" r:id="rId5"/>
    <p:sldId id="355" r:id="rId6"/>
    <p:sldId id="336" r:id="rId7"/>
    <p:sldId id="334" r:id="rId8"/>
    <p:sldId id="328" r:id="rId9"/>
    <p:sldId id="358" r:id="rId10"/>
    <p:sldId id="315" r:id="rId11"/>
    <p:sldId id="341" r:id="rId12"/>
    <p:sldId id="317" r:id="rId13"/>
    <p:sldId id="351" r:id="rId14"/>
    <p:sldId id="300" r:id="rId15"/>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9C35"/>
    <a:srgbClr val="000000"/>
    <a:srgbClr val="34B233"/>
    <a:srgbClr val="D5D2CA"/>
    <a:srgbClr val="FFFFFF"/>
    <a:srgbClr val="292929"/>
    <a:srgbClr val="005172"/>
    <a:srgbClr val="6AAD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E8034E78-7F5D-4C2E-B375-FC64B27BC917}">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Stijl, donker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8603FDC-E32A-4AB5-989C-0864C3EAD2B8}" styleName="Stijl, thema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Stijl, gemiddeld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Stijl, gemiddeld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Stijl, gemiddeld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Stijl, gemiddeld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Stijl, gemiddeld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209" autoAdjust="0"/>
  </p:normalViewPr>
  <p:slideViewPr>
    <p:cSldViewPr snapToGrid="0" showGuides="1">
      <p:cViewPr>
        <p:scale>
          <a:sx n="80" d="100"/>
          <a:sy n="80" d="100"/>
        </p:scale>
        <p:origin x="-1668" y="-126"/>
      </p:cViewPr>
      <p:guideLst>
        <p:guide orient="horz" pos="1219"/>
        <p:guide orient="horz" pos="147"/>
        <p:guide orient="horz"/>
        <p:guide orient="horz" pos="3756"/>
        <p:guide pos="339"/>
        <p:guide pos="5633"/>
      </p:guideLst>
    </p:cSldViewPr>
  </p:slid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EFC83C-B988-4A9E-9713-F559C31F4362}" type="datetimeFigureOut">
              <a:rPr lang="nl-NL" smtClean="0"/>
              <a:t>23-11-2016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D45D2F-C69D-4D90-B22B-9B2DC58DBD55}" type="slidenum">
              <a:rPr lang="nl-NL" smtClean="0"/>
              <a:t>‹#›</a:t>
            </a:fld>
            <a:endParaRPr lang="nl-NL"/>
          </a:p>
        </p:txBody>
      </p:sp>
    </p:spTree>
    <p:extLst>
      <p:ext uri="{BB962C8B-B14F-4D97-AF65-F5344CB8AC3E}">
        <p14:creationId xmlns:p14="http://schemas.microsoft.com/office/powerpoint/2010/main" val="3454121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Devastating</a:t>
            </a:r>
            <a:r>
              <a:rPr lang="en-GB" baseline="0" dirty="0" smtClean="0"/>
              <a:t> flood hits Kabul basin every year during the months of July to September due to snow-glacier melt due to high temperature and monsoon rainfalls.</a:t>
            </a:r>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1</a:t>
            </a:fld>
            <a:endParaRPr lang="nl-NL"/>
          </a:p>
        </p:txBody>
      </p:sp>
    </p:spTree>
    <p:extLst>
      <p:ext uri="{BB962C8B-B14F-4D97-AF65-F5344CB8AC3E}">
        <p14:creationId xmlns:p14="http://schemas.microsoft.com/office/powerpoint/2010/main" val="3215250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Trends of flooding events in Kabul river. The blue dots are the observed flow recorded over the period of 1981-2015. The red box shows higher outlier during this analysis, which was actually the 2010 flood in this region. Y-axis represents the discharge of Kabul River in m</a:t>
            </a:r>
            <a:r>
              <a:rPr lang="en-GB" sz="1200" kern="1200" baseline="30000" dirty="0" smtClean="0">
                <a:solidFill>
                  <a:schemeClr val="tx1"/>
                </a:solidFill>
                <a:effectLst/>
                <a:latin typeface="+mn-lt"/>
                <a:ea typeface="+mn-ea"/>
                <a:cs typeface="+mn-cs"/>
              </a:rPr>
              <a:t>3</a:t>
            </a:r>
            <a:r>
              <a:rPr lang="en-GB" sz="1200" kern="1200" dirty="0" smtClean="0">
                <a:solidFill>
                  <a:schemeClr val="tx1"/>
                </a:solidFill>
                <a:effectLst/>
                <a:latin typeface="+mn-lt"/>
                <a:ea typeface="+mn-ea"/>
                <a:cs typeface="+mn-cs"/>
              </a:rPr>
              <a:t> s</a:t>
            </a:r>
            <a:r>
              <a:rPr lang="en-GB" sz="1200" kern="1200" baseline="30000" dirty="0" smtClean="0">
                <a:solidFill>
                  <a:schemeClr val="tx1"/>
                </a:solidFill>
                <a:effectLst/>
                <a:latin typeface="+mn-lt"/>
                <a:ea typeface="+mn-ea"/>
                <a:cs typeface="+mn-cs"/>
              </a:rPr>
              <a:t>-1</a:t>
            </a:r>
            <a:r>
              <a:rPr lang="en-GB" sz="1200" kern="1200" dirty="0" smtClean="0">
                <a:solidFill>
                  <a:schemeClr val="tx1"/>
                </a:solidFill>
                <a:effectLst/>
                <a:latin typeface="+mn-lt"/>
                <a:ea typeface="+mn-ea"/>
                <a:cs typeface="+mn-cs"/>
              </a:rPr>
              <a:t> while the primary X-axis shows the probability while the secondary X-axis shows the return period of the flooding in years. The red line shows the medium level flood (2800 m</a:t>
            </a:r>
            <a:r>
              <a:rPr lang="en-GB" sz="1200" kern="1200" baseline="30000" dirty="0" smtClean="0">
                <a:solidFill>
                  <a:schemeClr val="tx1"/>
                </a:solidFill>
                <a:effectLst/>
                <a:latin typeface="+mn-lt"/>
                <a:ea typeface="+mn-ea"/>
                <a:cs typeface="+mn-cs"/>
              </a:rPr>
              <a:t>3</a:t>
            </a:r>
            <a:r>
              <a:rPr lang="en-GB" sz="1200" kern="1200" dirty="0" smtClean="0">
                <a:solidFill>
                  <a:schemeClr val="tx1"/>
                </a:solidFill>
                <a:effectLst/>
                <a:latin typeface="+mn-lt"/>
                <a:ea typeface="+mn-ea"/>
                <a:cs typeface="+mn-cs"/>
              </a:rPr>
              <a:t>s</a:t>
            </a:r>
            <a:r>
              <a:rPr lang="en-GB" sz="1200" kern="1200" baseline="30000" dirty="0" smtClean="0">
                <a:solidFill>
                  <a:schemeClr val="tx1"/>
                </a:solidFill>
                <a:effectLst/>
                <a:latin typeface="+mn-lt"/>
                <a:ea typeface="+mn-ea"/>
                <a:cs typeface="+mn-cs"/>
              </a:rPr>
              <a:t>-1</a:t>
            </a:r>
            <a:r>
              <a:rPr lang="en-GB" sz="1200" kern="1200" dirty="0" smtClean="0">
                <a:solidFill>
                  <a:schemeClr val="tx1"/>
                </a:solidFill>
                <a:effectLst/>
                <a:latin typeface="+mn-lt"/>
                <a:ea typeface="+mn-ea"/>
                <a:cs typeface="+mn-cs"/>
              </a:rPr>
              <a:t>)as described by federal flood commission of Pakistan. </a:t>
            </a:r>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12</a:t>
            </a:fld>
            <a:endParaRPr lang="nl-NL"/>
          </a:p>
        </p:txBody>
      </p:sp>
    </p:spTree>
    <p:extLst>
      <p:ext uri="{BB962C8B-B14F-4D97-AF65-F5344CB8AC3E}">
        <p14:creationId xmlns:p14="http://schemas.microsoft.com/office/powerpoint/2010/main" val="3648103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Return periods of peak flow in Kabul river (years). Results for four different GCMs for the RCPs 4.5 and 8.5 for the near future (2031-2050, a and c) and far future (2081-2100, b and d) are presented. The horizontal dark brown line shows the magnitude of most devastating flood of 2010. </a:t>
            </a:r>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13</a:t>
            </a:fld>
            <a:endParaRPr lang="nl-NL"/>
          </a:p>
        </p:txBody>
      </p:sp>
    </p:spTree>
    <p:extLst>
      <p:ext uri="{BB962C8B-B14F-4D97-AF65-F5344CB8AC3E}">
        <p14:creationId xmlns:p14="http://schemas.microsoft.com/office/powerpoint/2010/main" val="40748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Few glimpse of recent</a:t>
            </a:r>
            <a:r>
              <a:rPr lang="en-GB" baseline="0" dirty="0" smtClean="0"/>
              <a:t> most flood in the basin.</a:t>
            </a:r>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2</a:t>
            </a:fld>
            <a:endParaRPr lang="nl-NL"/>
          </a:p>
        </p:txBody>
      </p:sp>
    </p:spTree>
    <p:extLst>
      <p:ext uri="{BB962C8B-B14F-4D97-AF65-F5344CB8AC3E}">
        <p14:creationId xmlns:p14="http://schemas.microsoft.com/office/powerpoint/2010/main" val="371080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3</a:t>
            </a:fld>
            <a:endParaRPr lang="nl-NL"/>
          </a:p>
        </p:txBody>
      </p:sp>
    </p:spTree>
    <p:extLst>
      <p:ext uri="{BB962C8B-B14F-4D97-AF65-F5344CB8AC3E}">
        <p14:creationId xmlns:p14="http://schemas.microsoft.com/office/powerpoint/2010/main" val="1051320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Study area figure (a) shows the</a:t>
            </a:r>
            <a:r>
              <a:rPr lang="en-GB" baseline="0" dirty="0" smtClean="0"/>
              <a:t> complete basin along with the neighbouring countries. Figure (b) shows the complete Kabul basin and all the met stations from where we get the required met data to run the model effectively. Where as figure (c) shows the downstream of Kabul basin. It shows the flood affected districts Peshawar, Charsadda and Nowshera. The red line is the swelling of Kabul river during flood season and it shows how much damage it causes to our agricultural system and population. The Green triangle is the gauge station from where we get the discharge data and calibrate our model. Its the junction of both Kabul river and mighty Indus river.</a:t>
            </a:r>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4</a:t>
            </a:fld>
            <a:endParaRPr lang="nl-NL"/>
          </a:p>
        </p:txBody>
      </p:sp>
    </p:spTree>
    <p:extLst>
      <p:ext uri="{BB962C8B-B14F-4D97-AF65-F5344CB8AC3E}">
        <p14:creationId xmlns:p14="http://schemas.microsoft.com/office/powerpoint/2010/main" val="1658230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smtClean="0">
                <a:solidFill>
                  <a:schemeClr val="tx1"/>
                </a:solidFill>
                <a:effectLst/>
                <a:latin typeface="+mn-lt"/>
                <a:ea typeface="+mn-ea"/>
                <a:cs typeface="+mn-cs"/>
              </a:rPr>
              <a:t>Hydrologic models</a:t>
            </a:r>
            <a:r>
              <a:rPr lang="en-GB" sz="1200" b="0" i="0" kern="1200" dirty="0" smtClean="0">
                <a:solidFill>
                  <a:schemeClr val="tx1"/>
                </a:solidFill>
                <a:effectLst/>
                <a:latin typeface="+mn-lt"/>
                <a:ea typeface="+mn-ea"/>
                <a:cs typeface="+mn-cs"/>
              </a:rPr>
              <a:t> are simplified, conceptual representations of a part of the hydrologic</a:t>
            </a:r>
            <a:r>
              <a:rPr lang="en-GB" sz="1200" b="0" i="0" kern="1200" baseline="0" dirty="0" smtClean="0">
                <a:solidFill>
                  <a:schemeClr val="tx1"/>
                </a:solidFill>
                <a:effectLst/>
                <a:latin typeface="+mn-lt"/>
                <a:ea typeface="+mn-ea"/>
                <a:cs typeface="+mn-cs"/>
              </a:rPr>
              <a:t> cycles</a:t>
            </a:r>
            <a:r>
              <a:rPr lang="en-GB" sz="1200" b="0" i="0" kern="1200" dirty="0" smtClean="0">
                <a:solidFill>
                  <a:schemeClr val="tx1"/>
                </a:solidFill>
                <a:effectLst/>
                <a:latin typeface="+mn-lt"/>
                <a:ea typeface="+mn-ea"/>
                <a:cs typeface="+mn-cs"/>
              </a:rPr>
              <a:t>. They are primarily used for hydrologic prediction and for understanding hydrologic processes.</a:t>
            </a:r>
          </a:p>
          <a:p>
            <a:r>
              <a:rPr lang="en-GB" sz="1200" b="0" i="0" kern="1200" dirty="0" smtClean="0">
                <a:solidFill>
                  <a:schemeClr val="tx1"/>
                </a:solidFill>
                <a:effectLst/>
                <a:latin typeface="+mn-lt"/>
                <a:ea typeface="+mn-ea"/>
                <a:cs typeface="+mn-cs"/>
              </a:rPr>
              <a:t>There are two main types of hydrologic models </a:t>
            </a:r>
          </a:p>
          <a:p>
            <a:r>
              <a:rPr lang="en-GB" sz="1200" b="0" i="0" kern="1200" dirty="0" smtClean="0">
                <a:solidFill>
                  <a:schemeClr val="tx1"/>
                </a:solidFill>
                <a:effectLst/>
                <a:latin typeface="+mn-lt"/>
                <a:ea typeface="+mn-ea"/>
                <a:cs typeface="+mn-cs"/>
              </a:rPr>
              <a:t>1-	Stochastic Models. These models are  based on data and using mathematical and statistical concepts to link a certain input (for instance </a:t>
            </a:r>
            <a:r>
              <a:rPr lang="en-GB" sz="1200" b="0" i="0" u="none" strike="noStrike" kern="1200" dirty="0" smtClean="0">
                <a:solidFill>
                  <a:schemeClr val="tx1"/>
                </a:solidFill>
                <a:effectLst/>
                <a:latin typeface="+mn-lt"/>
                <a:ea typeface="+mn-ea"/>
                <a:cs typeface="+mn-cs"/>
              </a:rPr>
              <a:t>rainfall</a:t>
            </a:r>
            <a:r>
              <a:rPr lang="en-GB" sz="1200" b="0" i="0" kern="1200" dirty="0" smtClean="0">
                <a:solidFill>
                  <a:schemeClr val="tx1"/>
                </a:solidFill>
                <a:effectLst/>
                <a:latin typeface="+mn-lt"/>
                <a:ea typeface="+mn-ea"/>
                <a:cs typeface="+mn-cs"/>
              </a:rPr>
              <a:t>) to the model output (for instance runoff). Commonly used techniques are </a:t>
            </a:r>
            <a:r>
              <a:rPr lang="en-GB" sz="1200" b="0" i="0" u="none" strike="noStrike" kern="1200" dirty="0" smtClean="0">
                <a:solidFill>
                  <a:schemeClr val="tx1"/>
                </a:solidFill>
                <a:effectLst/>
                <a:latin typeface="+mn-lt"/>
                <a:ea typeface="+mn-ea"/>
                <a:cs typeface="+mn-cs"/>
              </a:rPr>
              <a:t>regression</a:t>
            </a:r>
            <a:r>
              <a:rPr lang="en-GB" sz="1200" b="0" i="0" kern="120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transfer function</a:t>
            </a:r>
            <a:r>
              <a:rPr lang="en-GB" sz="1200" b="0" i="0" kern="1200" dirty="0" smtClean="0">
                <a:solidFill>
                  <a:schemeClr val="tx1"/>
                </a:solidFill>
                <a:effectLst/>
                <a:latin typeface="+mn-lt"/>
                <a:ea typeface="+mn-ea"/>
                <a:cs typeface="+mn-cs"/>
              </a:rPr>
              <a:t> etc. These models are known as stochastic hydrology models.</a:t>
            </a:r>
          </a:p>
          <a:p>
            <a:r>
              <a:rPr lang="en-GB" sz="1200" b="0" i="0" kern="1200" dirty="0" smtClean="0">
                <a:solidFill>
                  <a:schemeClr val="tx1"/>
                </a:solidFill>
                <a:effectLst/>
                <a:latin typeface="+mn-lt"/>
                <a:ea typeface="+mn-ea"/>
                <a:cs typeface="+mn-cs"/>
              </a:rPr>
              <a:t>2-	Process-Based Models. These models try to represent the physical processes observed in the real world. Typically, such models contain representations of </a:t>
            </a:r>
            <a:r>
              <a:rPr lang="en-GB" sz="1200" b="0" i="0" u="none" strike="noStrike" kern="1200" dirty="0" smtClean="0">
                <a:solidFill>
                  <a:schemeClr val="tx1"/>
                </a:solidFill>
                <a:effectLst/>
                <a:latin typeface="+mn-lt"/>
                <a:ea typeface="+mn-ea"/>
                <a:cs typeface="+mn-cs"/>
              </a:rPr>
              <a:t>surface runoff</a:t>
            </a:r>
            <a:r>
              <a:rPr lang="en-GB" sz="1200" b="0" i="0" kern="120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subsurface flow</a:t>
            </a:r>
            <a:r>
              <a:rPr lang="en-GB" sz="1200" b="0" i="0" kern="120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rPr>
              <a:t>channel flow</a:t>
            </a:r>
            <a:r>
              <a:rPr lang="en-GB" sz="1200" b="0" i="0" kern="1200" dirty="0" smtClean="0">
                <a:solidFill>
                  <a:schemeClr val="tx1"/>
                </a:solidFill>
                <a:effectLst/>
                <a:latin typeface="+mn-lt"/>
                <a:ea typeface="+mn-ea"/>
                <a:cs typeface="+mn-cs"/>
              </a:rPr>
              <a:t> but they can be far more complicated. These models are known as deterministic hydrology models. </a:t>
            </a:r>
          </a:p>
          <a:p>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6</a:t>
            </a:fld>
            <a:endParaRPr lang="nl-NL"/>
          </a:p>
        </p:txBody>
      </p:sp>
    </p:spTree>
    <p:extLst>
      <p:ext uri="{BB962C8B-B14F-4D97-AF65-F5344CB8AC3E}">
        <p14:creationId xmlns:p14="http://schemas.microsoft.com/office/powerpoint/2010/main" val="2979556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shows the monsoon precipitation trend in Kabul basin.</a:t>
            </a:r>
            <a:r>
              <a:rPr lang="en-GB" baseline="0" dirty="0" smtClean="0"/>
              <a:t> More or less there are 5 different pattern of monsoon in the area.</a:t>
            </a:r>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7</a:t>
            </a:fld>
            <a:endParaRPr lang="nl-NL"/>
          </a:p>
        </p:txBody>
      </p:sp>
    </p:spTree>
    <p:extLst>
      <p:ext uri="{BB962C8B-B14F-4D97-AF65-F5344CB8AC3E}">
        <p14:creationId xmlns:p14="http://schemas.microsoft.com/office/powerpoint/2010/main" val="3636059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9</a:t>
            </a:fld>
            <a:endParaRPr lang="nl-NL"/>
          </a:p>
        </p:txBody>
      </p:sp>
    </p:spTree>
    <p:extLst>
      <p:ext uri="{BB962C8B-B14F-4D97-AF65-F5344CB8AC3E}">
        <p14:creationId xmlns:p14="http://schemas.microsoft.com/office/powerpoint/2010/main" val="1159575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Schematic diagram of the hydrological modelling and flood frequency analysis (historic and future projected peak flows).</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10</a:t>
            </a:fld>
            <a:endParaRPr lang="nl-NL"/>
          </a:p>
        </p:txBody>
      </p:sp>
    </p:spTree>
    <p:extLst>
      <p:ext uri="{BB962C8B-B14F-4D97-AF65-F5344CB8AC3E}">
        <p14:creationId xmlns:p14="http://schemas.microsoft.com/office/powerpoint/2010/main" val="351304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Variation in average monthly temperature (a-d), average monthly precipitation (e-h) and average monthly flow (i-l), all based on 20 years data for the Kabul river basin. Comparing observational data (1981-2000) and downscaled scenario data from four selected GCMs under two RCPs 4.5 and 8.5 in near (2031-2050, a, b, e, f, i and j) and far future (2081-2100, c, d, g, h, k and l).</a:t>
            </a:r>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11</a:t>
            </a:fld>
            <a:endParaRPr lang="nl-NL"/>
          </a:p>
        </p:txBody>
      </p:sp>
    </p:spTree>
    <p:extLst>
      <p:ext uri="{BB962C8B-B14F-4D97-AF65-F5344CB8AC3E}">
        <p14:creationId xmlns:p14="http://schemas.microsoft.com/office/powerpoint/2010/main" val="534176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el 1"/>
          <p:cNvSpPr>
            <a:spLocks noGrp="1"/>
          </p:cNvSpPr>
          <p:nvPr>
            <p:ph type="title"/>
          </p:nvPr>
        </p:nvSpPr>
        <p:spPr>
          <a:xfrm>
            <a:off x="491643" y="230188"/>
            <a:ext cx="8442796" cy="839787"/>
          </a:xfrm>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afbeelding 24"/>
          <p:cNvSpPr>
            <a:spLocks noGrp="1" noChangeAspect="1"/>
          </p:cNvSpPr>
          <p:nvPr>
            <p:ph type="pic" sz="quarter" idx="13"/>
          </p:nvPr>
        </p:nvSpPr>
        <p:spPr bwMode="auto">
          <a:xfrm>
            <a:off x="476508" y="3307559"/>
            <a:ext cx="2647950" cy="264795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smtClean="0">
                <a:ln>
                  <a:noFill/>
                </a:ln>
                <a:solidFill>
                  <a:sysClr val="windowText" lastClr="000000"/>
                </a:solidFill>
                <a:effectLst/>
                <a:uLnTx/>
                <a:uFillTx/>
              </a:rPr>
              <a:t>Klik op het pictogram als u een afbeelding wilt toevoegen</a:t>
            </a:r>
            <a:endParaRPr kumimoji="0" lang="nl-NL" sz="800" b="0" i="0" u="none" strike="noStrike" kern="0" cap="none" spc="0" normalizeH="0" baseline="0" noProof="0" dirty="0">
              <a:ln>
                <a:noFill/>
              </a:ln>
              <a:solidFill>
                <a:sysClr val="windowText" lastClr="000000"/>
              </a:solidFill>
              <a:effectLst/>
              <a:uLnTx/>
              <a:uFillTx/>
            </a:endParaRPr>
          </a:p>
        </p:txBody>
      </p:sp>
      <p:sp>
        <p:nvSpPr>
          <p:cNvPr id="6" name="Tijdelijke aanduiding voor afbeelding 24"/>
          <p:cNvSpPr>
            <a:spLocks noGrp="1" noChangeAspect="1"/>
          </p:cNvSpPr>
          <p:nvPr>
            <p:ph type="pic" sz="quarter" idx="19"/>
          </p:nvPr>
        </p:nvSpPr>
        <p:spPr bwMode="auto">
          <a:xfrm>
            <a:off x="6308818" y="3307559"/>
            <a:ext cx="2647950" cy="2647950"/>
          </a:xfrm>
          <a:prstGeom prst="ellipse">
            <a:avLst/>
          </a:prstGeom>
          <a:solidFill>
            <a:srgbClr val="D5D2C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smtClean="0">
                <a:ln>
                  <a:noFill/>
                </a:ln>
                <a:solidFill>
                  <a:sysClr val="windowText" lastClr="000000"/>
                </a:solidFill>
                <a:effectLst/>
                <a:uLnTx/>
                <a:uFillTx/>
              </a:rPr>
              <a:t>Klik op het pictogram als u een afbeelding wilt toevoegen</a:t>
            </a:r>
            <a:endParaRPr kumimoji="0" lang="nl-NL" sz="800" b="0" i="0" u="none" strike="noStrike" kern="0" cap="none" spc="0" normalizeH="0" baseline="0" noProof="0" dirty="0">
              <a:ln>
                <a:noFill/>
              </a:ln>
              <a:solidFill>
                <a:sysClr val="windowText" lastClr="000000"/>
              </a:solidFill>
              <a:effectLst/>
              <a:uLnTx/>
              <a:uFillTx/>
            </a:endParaRPr>
          </a:p>
        </p:txBody>
      </p:sp>
      <p:sp>
        <p:nvSpPr>
          <p:cNvPr id="7" name="Tijdelijke aanduiding voor afbeelding 24"/>
          <p:cNvSpPr>
            <a:spLocks noGrp="1" noChangeAspect="1"/>
          </p:cNvSpPr>
          <p:nvPr>
            <p:ph type="pic" sz="quarter" idx="16"/>
          </p:nvPr>
        </p:nvSpPr>
        <p:spPr bwMode="auto">
          <a:xfrm>
            <a:off x="4714655" y="3307559"/>
            <a:ext cx="2647950" cy="2647950"/>
          </a:xfrm>
          <a:prstGeom prst="ellipse">
            <a:avLst/>
          </a:prstGeom>
          <a:solidFill>
            <a:schemeClr val="accent3"/>
          </a:solidFill>
          <a:ln>
            <a:noFill/>
          </a:ln>
          <a:extLst/>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smtClean="0">
                <a:ln>
                  <a:noFill/>
                </a:ln>
                <a:solidFill>
                  <a:sysClr val="windowText" lastClr="000000"/>
                </a:solidFill>
                <a:effectLst/>
                <a:uLnTx/>
                <a:uFillTx/>
              </a:rPr>
              <a:t>Klik op het pictogram als u een afbeelding wilt toevoegen</a:t>
            </a:r>
            <a:endParaRPr kumimoji="0" lang="nl-NL" sz="800" b="0" i="0" u="none" strike="noStrike" kern="0" cap="none" spc="0" normalizeH="0" baseline="0" noProof="0" dirty="0">
              <a:ln>
                <a:noFill/>
              </a:ln>
              <a:solidFill>
                <a:sysClr val="windowText" lastClr="000000"/>
              </a:solidFill>
              <a:effectLst/>
              <a:uLnTx/>
              <a:uFillTx/>
            </a:endParaRPr>
          </a:p>
        </p:txBody>
      </p:sp>
      <p:sp>
        <p:nvSpPr>
          <p:cNvPr id="8" name="Tijdelijke aanduiding voor afbeelding 24"/>
          <p:cNvSpPr>
            <a:spLocks noGrp="1" noChangeAspect="1"/>
          </p:cNvSpPr>
          <p:nvPr>
            <p:ph type="pic" sz="quarter" idx="15"/>
          </p:nvPr>
        </p:nvSpPr>
        <p:spPr bwMode="auto">
          <a:xfrm>
            <a:off x="3120492" y="3307559"/>
            <a:ext cx="2647950" cy="2647950"/>
          </a:xfrm>
          <a:prstGeom prst="ellipse">
            <a:avLst/>
          </a:prstGeom>
          <a:solidFill>
            <a:srgbClr val="D5D2CA"/>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smtClean="0">
                <a:ln>
                  <a:noFill/>
                </a:ln>
                <a:solidFill>
                  <a:sysClr val="windowText" lastClr="000000"/>
                </a:solidFill>
                <a:effectLst/>
                <a:uLnTx/>
                <a:uFillTx/>
              </a:rPr>
              <a:t>Klik op het pictogram als u een afbeelding wilt toevoegen</a:t>
            </a:r>
            <a:endParaRPr kumimoji="0" lang="nl-NL" sz="800" b="0" i="0" u="none" strike="noStrike" kern="0" cap="none" spc="0" normalizeH="0" baseline="0" noProof="0" dirty="0">
              <a:ln>
                <a:noFill/>
              </a:ln>
              <a:solidFill>
                <a:sysClr val="windowText" lastClr="000000"/>
              </a:solidFill>
              <a:effectLst/>
              <a:uLnTx/>
              <a:uFillTx/>
            </a:endParaRPr>
          </a:p>
        </p:txBody>
      </p:sp>
      <p:sp>
        <p:nvSpPr>
          <p:cNvPr id="4" name="Tijdelijke aanduiding voor tekst 4"/>
          <p:cNvSpPr>
            <a:spLocks noGrp="1"/>
          </p:cNvSpPr>
          <p:nvPr>
            <p:ph type="body" sz="quarter" idx="17" hasCustomPrompt="1"/>
          </p:nvPr>
        </p:nvSpPr>
        <p:spPr bwMode="auto">
          <a:xfrm>
            <a:off x="485775" y="1616400"/>
            <a:ext cx="8447088" cy="371475"/>
          </a:xfrm>
          <a:prstGeom prst="rect">
            <a:avLst/>
          </a:prstGeom>
          <a:noFill/>
          <a:ln>
            <a:noFill/>
          </a:ln>
          <a:extLst/>
        </p:spPr>
        <p:txBody>
          <a:bodyPr lIns="36000"/>
          <a:lstStyle>
            <a:lvl1pPr marL="0" indent="0">
              <a:buNone/>
              <a:defRPr>
                <a:solidFill>
                  <a:schemeClr val="bg2"/>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err="1" smtClean="0">
                <a:ln>
                  <a:noFill/>
                </a:ln>
                <a:solidFill>
                  <a:srgbClr val="FFFFFF"/>
                </a:solidFill>
                <a:effectLst/>
                <a:uLnTx/>
                <a:uFillTx/>
              </a:rPr>
              <a:t>Ondertitel</a:t>
            </a:r>
            <a:endParaRPr kumimoji="0" lang="en-GB" sz="1800" b="0" i="0" u="none" strike="noStrike" kern="0" cap="none" spc="0" normalizeH="0" baseline="0" noProof="0" dirty="0" smtClean="0">
              <a:ln>
                <a:noFill/>
              </a:ln>
              <a:solidFill>
                <a:srgbClr val="FFFFFF"/>
              </a:solidFill>
              <a:effectLst/>
              <a:uLnTx/>
              <a:uFillTx/>
            </a:endParaRPr>
          </a:p>
        </p:txBody>
      </p:sp>
      <p:sp>
        <p:nvSpPr>
          <p:cNvPr id="5" name="Tijdelijke aanduiding voor tekst 4"/>
          <p:cNvSpPr>
            <a:spLocks noGrp="1"/>
          </p:cNvSpPr>
          <p:nvPr>
            <p:ph type="body" sz="quarter" idx="18" hasCustomPrompt="1"/>
          </p:nvPr>
        </p:nvSpPr>
        <p:spPr bwMode="auto">
          <a:xfrm>
            <a:off x="478633" y="2262386"/>
            <a:ext cx="8447087" cy="371475"/>
          </a:xfrm>
          <a:prstGeom prst="rect">
            <a:avLst/>
          </a:prstGeom>
          <a:noFill/>
          <a:ln>
            <a:noFill/>
          </a:ln>
          <a:extLst/>
        </p:spPr>
        <p:txBody>
          <a:bodyPr lIns="36000" rIns="90000"/>
          <a:lstStyle>
            <a:lvl1pPr marL="0" indent="0">
              <a:buNone/>
              <a:defRPr>
                <a:solidFill>
                  <a:schemeClr val="bg2"/>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rgbClr val="FFFFFF"/>
                </a:solidFill>
                <a:effectLst/>
                <a:uLnTx/>
                <a:uFillTx/>
              </a:rPr>
              <a:t>Datum, </a:t>
            </a:r>
            <a:r>
              <a:rPr kumimoji="0" lang="en-GB" sz="1800" b="0" i="0" u="none" strike="noStrike" kern="0" cap="none" spc="0" normalizeH="0" baseline="0" noProof="0" dirty="0" err="1" smtClean="0">
                <a:ln>
                  <a:noFill/>
                </a:ln>
                <a:solidFill>
                  <a:srgbClr val="FFFFFF"/>
                </a:solidFill>
                <a:effectLst/>
                <a:uLnTx/>
                <a:uFillTx/>
              </a:rPr>
              <a:t>Auteursnaam</a:t>
            </a:r>
            <a:endParaRPr kumimoji="0" lang="en-GB" sz="1800" b="0" i="0" u="none" strike="noStrike" kern="0" cap="none" spc="0" normalizeH="0" baseline="0" noProof="0" dirty="0" smtClean="0">
              <a:ln>
                <a:noFill/>
              </a:ln>
              <a:solidFill>
                <a:srgbClr val="FFFFFF"/>
              </a:solidFill>
              <a:effectLst/>
              <a:uLnTx/>
              <a:uFillTx/>
            </a:endParaRPr>
          </a:p>
        </p:txBody>
      </p:sp>
    </p:spTree>
    <p:extLst>
      <p:ext uri="{BB962C8B-B14F-4D97-AF65-F5344CB8AC3E}">
        <p14:creationId xmlns:p14="http://schemas.microsoft.com/office/powerpoint/2010/main" val="42398339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with rectangular image">
    <p:spTree>
      <p:nvGrpSpPr>
        <p:cNvPr id="1" name=""/>
        <p:cNvGrpSpPr/>
        <p:nvPr/>
      </p:nvGrpSpPr>
      <p:grpSpPr>
        <a:xfrm>
          <a:off x="0" y="0"/>
          <a:ext cx="0" cy="0"/>
          <a:chOff x="0" y="0"/>
          <a:chExt cx="0" cy="0"/>
        </a:xfrm>
      </p:grpSpPr>
      <p:sp>
        <p:nvSpPr>
          <p:cNvPr id="2" name="Titel 1"/>
          <p:cNvSpPr>
            <a:spLocks noGrp="1"/>
          </p:cNvSpPr>
          <p:nvPr>
            <p:ph type="title"/>
          </p:nvPr>
        </p:nvSpPr>
        <p:spPr>
          <a:xfrm>
            <a:off x="491638" y="230188"/>
            <a:ext cx="3276000" cy="1353086"/>
          </a:xfrm>
        </p:spPr>
        <p:txBody>
          <a:bodyPr/>
          <a:lstStyle>
            <a:lvl1pPr>
              <a:defRPr/>
            </a:lvl1p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afbeelding 24"/>
          <p:cNvSpPr>
            <a:spLocks noGrp="1" noChangeAspect="1"/>
          </p:cNvSpPr>
          <p:nvPr>
            <p:ph type="pic" sz="quarter" idx="16"/>
          </p:nvPr>
        </p:nvSpPr>
        <p:spPr>
          <a:xfrm>
            <a:off x="3900006" y="226800"/>
            <a:ext cx="5040000" cy="5735850"/>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4" name="Tijdelijke aanduiding voor tekst 4"/>
          <p:cNvSpPr>
            <a:spLocks noGrp="1"/>
          </p:cNvSpPr>
          <p:nvPr>
            <p:ph type="body" sz="quarter" idx="17"/>
          </p:nvPr>
        </p:nvSpPr>
        <p:spPr>
          <a:xfrm>
            <a:off x="495302" y="1840012"/>
            <a:ext cx="3276600" cy="4122638"/>
          </a:xfrm>
        </p:spPr>
        <p:txBody>
          <a:bodyPr lIns="36000"/>
          <a:lstStyle>
            <a:lvl1pPr marL="0" indent="0">
              <a:buNone/>
              <a:defRPr>
                <a:solidFill>
                  <a:schemeClr val="tx1"/>
                </a:solidFill>
              </a:defRPr>
            </a:lvl1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p:txBody>
      </p:sp>
      <p:sp>
        <p:nvSpPr>
          <p:cNvPr id="5" name="Tijdelijke aanduiding voor dianummer 4"/>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410723499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mages with text boxes">
    <p:spTree>
      <p:nvGrpSpPr>
        <p:cNvPr id="1" name=""/>
        <p:cNvGrpSpPr/>
        <p:nvPr/>
      </p:nvGrpSpPr>
      <p:grpSpPr>
        <a:xfrm>
          <a:off x="0" y="0"/>
          <a:ext cx="0" cy="0"/>
          <a:chOff x="0" y="0"/>
          <a:chExt cx="0" cy="0"/>
        </a:xfrm>
      </p:grpSpPr>
      <p:sp>
        <p:nvSpPr>
          <p:cNvPr id="2" name="Titel 1"/>
          <p:cNvSpPr>
            <a:spLocks noGrp="1"/>
          </p:cNvSpPr>
          <p:nvPr>
            <p:ph type="title"/>
          </p:nvPr>
        </p:nvSpPr>
        <p:spPr>
          <a:xfrm>
            <a:off x="491642" y="230187"/>
            <a:ext cx="8442796" cy="838800"/>
          </a:xfrm>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afbeelding 24"/>
          <p:cNvSpPr>
            <a:spLocks noGrp="1" noChangeAspect="1"/>
          </p:cNvSpPr>
          <p:nvPr>
            <p:ph type="pic" sz="quarter" idx="16"/>
          </p:nvPr>
        </p:nvSpPr>
        <p:spPr>
          <a:xfrm>
            <a:off x="537619" y="1933314"/>
            <a:ext cx="2639660" cy="2628000"/>
          </a:xfrm>
          <a:prstGeom prst="rect">
            <a:avLst/>
          </a:prstGeom>
          <a:solidFill>
            <a:schemeClr val="accent3"/>
          </a:solidFill>
        </p:spPr>
        <p:txBody>
          <a:bodyPr anchor="ctr"/>
          <a:lstStyle>
            <a:lvl1pPr marL="0" indent="0" algn="ctr">
              <a:buNone/>
              <a:defRPr sz="800"/>
            </a:lvl1pPr>
          </a:lstStyle>
          <a:p>
            <a:pPr lvl="0"/>
            <a:r>
              <a:rPr lang="nl-NL" noProof="0" dirty="0" smtClean="0"/>
              <a:t>Klik op het pictogram als u een afbeelding wilt toevoegen</a:t>
            </a:r>
            <a:endParaRPr lang="nl-NL" noProof="0" dirty="0"/>
          </a:p>
        </p:txBody>
      </p:sp>
      <p:sp>
        <p:nvSpPr>
          <p:cNvPr id="4" name="Tijdelijke aanduiding voor afbeelding 24"/>
          <p:cNvSpPr>
            <a:spLocks noGrp="1" noChangeAspect="1"/>
          </p:cNvSpPr>
          <p:nvPr>
            <p:ph type="pic" sz="quarter" idx="17"/>
          </p:nvPr>
        </p:nvSpPr>
        <p:spPr>
          <a:xfrm>
            <a:off x="3418212" y="1933314"/>
            <a:ext cx="2639660" cy="2628000"/>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5" name="Tijdelijke aanduiding voor afbeelding 24"/>
          <p:cNvSpPr>
            <a:spLocks noGrp="1" noChangeAspect="1"/>
          </p:cNvSpPr>
          <p:nvPr>
            <p:ph type="pic" sz="quarter" idx="18"/>
          </p:nvPr>
        </p:nvSpPr>
        <p:spPr>
          <a:xfrm>
            <a:off x="6298805" y="1933314"/>
            <a:ext cx="2639660" cy="2628000"/>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7" name="Tijdelijke aanduiding voor tekst 6"/>
          <p:cNvSpPr>
            <a:spLocks noGrp="1"/>
          </p:cNvSpPr>
          <p:nvPr>
            <p:ph type="body" sz="quarter" idx="19"/>
          </p:nvPr>
        </p:nvSpPr>
        <p:spPr>
          <a:xfrm>
            <a:off x="490538" y="4610101"/>
            <a:ext cx="2752725" cy="360000"/>
          </a:xfrm>
        </p:spPr>
        <p:txBody>
          <a:bodyPr wrap="none" lIns="36000" rIns="0"/>
          <a:lstStyle>
            <a:lvl1pPr marL="0" indent="0">
              <a:buFontTx/>
              <a:buNone/>
              <a:defRPr sz="1800">
                <a:solidFill>
                  <a:schemeClr val="tx1"/>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smtClean="0"/>
              <a:t>Klik</a:t>
            </a:r>
            <a:r>
              <a:rPr lang="en-GB" dirty="0" smtClean="0"/>
              <a:t> om de </a:t>
            </a:r>
            <a:r>
              <a:rPr lang="en-GB" dirty="0" err="1" smtClean="0"/>
              <a:t>modelstijl</a:t>
            </a:r>
            <a:endParaRPr lang="en-GB" dirty="0"/>
          </a:p>
        </p:txBody>
      </p:sp>
      <p:sp>
        <p:nvSpPr>
          <p:cNvPr id="8" name="Tijdelijke aanduiding voor tekst 6"/>
          <p:cNvSpPr>
            <a:spLocks noGrp="1"/>
          </p:cNvSpPr>
          <p:nvPr>
            <p:ph type="body" sz="quarter" idx="20"/>
          </p:nvPr>
        </p:nvSpPr>
        <p:spPr>
          <a:xfrm>
            <a:off x="3366170" y="4610101"/>
            <a:ext cx="2752725" cy="360000"/>
          </a:xfrm>
        </p:spPr>
        <p:txBody>
          <a:bodyPr wrap="none" lIns="36000" rIns="0"/>
          <a:lstStyle>
            <a:lvl1pPr marL="0" indent="0">
              <a:buFontTx/>
              <a:buNone/>
              <a:defRPr sz="1800">
                <a:solidFill>
                  <a:schemeClr val="tx1"/>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smtClean="0"/>
              <a:t>Klik</a:t>
            </a:r>
            <a:r>
              <a:rPr lang="en-GB" dirty="0" smtClean="0"/>
              <a:t> om de </a:t>
            </a:r>
            <a:r>
              <a:rPr lang="en-GB" dirty="0" err="1" smtClean="0"/>
              <a:t>modelstijl</a:t>
            </a:r>
            <a:endParaRPr lang="en-GB" dirty="0"/>
          </a:p>
        </p:txBody>
      </p:sp>
      <p:sp>
        <p:nvSpPr>
          <p:cNvPr id="9" name="Tijdelijke aanduiding voor tekst 6"/>
          <p:cNvSpPr>
            <a:spLocks noGrp="1"/>
          </p:cNvSpPr>
          <p:nvPr>
            <p:ph type="body" sz="quarter" idx="21"/>
          </p:nvPr>
        </p:nvSpPr>
        <p:spPr>
          <a:xfrm>
            <a:off x="6241802" y="4610101"/>
            <a:ext cx="2752725" cy="360000"/>
          </a:xfrm>
        </p:spPr>
        <p:txBody>
          <a:bodyPr wrap="none" lIns="36000" rIns="0"/>
          <a:lstStyle>
            <a:lvl1pPr marL="0" indent="0">
              <a:buFontTx/>
              <a:buNone/>
              <a:defRPr sz="1800">
                <a:solidFill>
                  <a:schemeClr val="tx1"/>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smtClean="0"/>
              <a:t>Klik</a:t>
            </a:r>
            <a:r>
              <a:rPr lang="en-GB" dirty="0" smtClean="0"/>
              <a:t> om de </a:t>
            </a:r>
            <a:r>
              <a:rPr lang="en-GB" dirty="0" err="1" smtClean="0"/>
              <a:t>modelstijl</a:t>
            </a:r>
            <a:endParaRPr lang="en-GB" dirty="0"/>
          </a:p>
        </p:txBody>
      </p:sp>
      <p:sp>
        <p:nvSpPr>
          <p:cNvPr id="10" name="Tijdelijke aanduiding voor tekst 6"/>
          <p:cNvSpPr>
            <a:spLocks noGrp="1"/>
          </p:cNvSpPr>
          <p:nvPr>
            <p:ph type="body" sz="quarter" idx="22"/>
          </p:nvPr>
        </p:nvSpPr>
        <p:spPr>
          <a:xfrm>
            <a:off x="490538" y="4985219"/>
            <a:ext cx="2752725" cy="360000"/>
          </a:xfrm>
        </p:spPr>
        <p:txBody>
          <a:bodyPr wrap="square" lIns="36000" rIns="0"/>
          <a:lstStyle>
            <a:lvl1pPr marL="0" indent="0">
              <a:buFontTx/>
              <a:buNone/>
              <a:defRPr sz="1800">
                <a:solidFill>
                  <a:schemeClr val="bg2"/>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smtClean="0"/>
              <a:t>Klik</a:t>
            </a:r>
            <a:r>
              <a:rPr lang="en-GB" dirty="0" smtClean="0"/>
              <a:t> om de </a:t>
            </a:r>
            <a:r>
              <a:rPr lang="en-GB" dirty="0" err="1" smtClean="0"/>
              <a:t>modelstijl</a:t>
            </a:r>
            <a:endParaRPr lang="en-GB" dirty="0"/>
          </a:p>
        </p:txBody>
      </p:sp>
      <p:sp>
        <p:nvSpPr>
          <p:cNvPr id="11" name="Tijdelijke aanduiding voor tekst 6"/>
          <p:cNvSpPr>
            <a:spLocks noGrp="1"/>
          </p:cNvSpPr>
          <p:nvPr>
            <p:ph type="body" sz="quarter" idx="23"/>
          </p:nvPr>
        </p:nvSpPr>
        <p:spPr>
          <a:xfrm>
            <a:off x="3365675" y="4985219"/>
            <a:ext cx="2752725" cy="360000"/>
          </a:xfrm>
        </p:spPr>
        <p:txBody>
          <a:bodyPr wrap="square" lIns="36000" rIns="0"/>
          <a:lstStyle>
            <a:lvl1pPr marL="0" indent="0">
              <a:buFontTx/>
              <a:buNone/>
              <a:defRPr sz="1800">
                <a:solidFill>
                  <a:schemeClr val="bg2"/>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smtClean="0"/>
              <a:t>Klik</a:t>
            </a:r>
            <a:r>
              <a:rPr lang="en-GB" dirty="0" smtClean="0"/>
              <a:t> om de </a:t>
            </a:r>
            <a:r>
              <a:rPr lang="en-GB" dirty="0" err="1" smtClean="0"/>
              <a:t>modelstijl</a:t>
            </a:r>
            <a:endParaRPr lang="en-GB" dirty="0"/>
          </a:p>
        </p:txBody>
      </p:sp>
      <p:sp>
        <p:nvSpPr>
          <p:cNvPr id="12" name="Tijdelijke aanduiding voor tekst 6"/>
          <p:cNvSpPr>
            <a:spLocks noGrp="1"/>
          </p:cNvSpPr>
          <p:nvPr>
            <p:ph type="body" sz="quarter" idx="24"/>
          </p:nvPr>
        </p:nvSpPr>
        <p:spPr>
          <a:xfrm>
            <a:off x="6241802" y="4985219"/>
            <a:ext cx="2752725" cy="360000"/>
          </a:xfrm>
        </p:spPr>
        <p:txBody>
          <a:bodyPr wrap="square" lIns="36000" rIns="0"/>
          <a:lstStyle>
            <a:lvl1pPr marL="0" indent="0">
              <a:buFontTx/>
              <a:buNone/>
              <a:defRPr sz="1800">
                <a:solidFill>
                  <a:schemeClr val="bg2"/>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smtClean="0"/>
              <a:t>Klik</a:t>
            </a:r>
            <a:r>
              <a:rPr lang="en-GB" dirty="0" smtClean="0"/>
              <a:t> om de </a:t>
            </a:r>
            <a:r>
              <a:rPr lang="en-GB" dirty="0" err="1" smtClean="0"/>
              <a:t>modelstijl</a:t>
            </a:r>
            <a:endParaRPr lang="en-GB" dirty="0"/>
          </a:p>
        </p:txBody>
      </p:sp>
      <p:sp>
        <p:nvSpPr>
          <p:cNvPr id="6" name="Tijdelijke aanduiding voor dianummer 5"/>
          <p:cNvSpPr>
            <a:spLocks noGrp="1"/>
          </p:cNvSpPr>
          <p:nvPr>
            <p:ph type="sldNum" sz="quarter" idx="25"/>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7910310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 with 2 square images">
    <p:spTree>
      <p:nvGrpSpPr>
        <p:cNvPr id="1" name=""/>
        <p:cNvGrpSpPr/>
        <p:nvPr/>
      </p:nvGrpSpPr>
      <p:grpSpPr>
        <a:xfrm>
          <a:off x="0" y="0"/>
          <a:ext cx="0" cy="0"/>
          <a:chOff x="0" y="0"/>
          <a:chExt cx="0" cy="0"/>
        </a:xfrm>
      </p:grpSpPr>
      <p:sp>
        <p:nvSpPr>
          <p:cNvPr id="2" name="Titel 1"/>
          <p:cNvSpPr>
            <a:spLocks noGrp="1"/>
          </p:cNvSpPr>
          <p:nvPr>
            <p:ph type="title"/>
          </p:nvPr>
        </p:nvSpPr>
        <p:spPr>
          <a:xfrm>
            <a:off x="491642" y="230187"/>
            <a:ext cx="8442796" cy="838800"/>
          </a:xfrm>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afbeelding 24"/>
          <p:cNvSpPr>
            <a:spLocks noGrp="1" noChangeAspect="1"/>
          </p:cNvSpPr>
          <p:nvPr>
            <p:ph type="pic" sz="quarter" idx="16"/>
          </p:nvPr>
        </p:nvSpPr>
        <p:spPr>
          <a:xfrm>
            <a:off x="536399" y="1929600"/>
            <a:ext cx="4104000" cy="4027383"/>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5" name="Tijdelijke aanduiding voor afbeelding 24"/>
          <p:cNvSpPr>
            <a:spLocks noGrp="1" noChangeAspect="1"/>
          </p:cNvSpPr>
          <p:nvPr>
            <p:ph type="pic" sz="quarter" idx="17"/>
          </p:nvPr>
        </p:nvSpPr>
        <p:spPr>
          <a:xfrm>
            <a:off x="4826161" y="1929600"/>
            <a:ext cx="4104000" cy="4033050"/>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4" name="Tijdelijke aanduiding voor dianummer 3"/>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43262763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large image">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p:nvPr>
        </p:nvSpPr>
        <p:spPr>
          <a:xfrm>
            <a:off x="536400" y="1402557"/>
            <a:ext cx="8402400" cy="4552950"/>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2" name="Titel 1"/>
          <p:cNvSpPr>
            <a:spLocks noGrp="1"/>
          </p:cNvSpPr>
          <p:nvPr>
            <p:ph type="title"/>
          </p:nvPr>
        </p:nvSpPr>
        <p:spPr>
          <a:xfrm>
            <a:off x="491642" y="230187"/>
            <a:ext cx="8442796" cy="838800"/>
          </a:xfrm>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4" name="Tijdelijke aanduiding voor dianummer 3"/>
          <p:cNvSpPr>
            <a:spLocks noGrp="1"/>
          </p:cNvSpPr>
          <p:nvPr>
            <p:ph type="sldNum" sz="quarter" idx="17"/>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17801580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rectangular images">
    <p:spTree>
      <p:nvGrpSpPr>
        <p:cNvPr id="1" name=""/>
        <p:cNvGrpSpPr/>
        <p:nvPr/>
      </p:nvGrpSpPr>
      <p:grpSpPr>
        <a:xfrm>
          <a:off x="0" y="0"/>
          <a:ext cx="0" cy="0"/>
          <a:chOff x="0" y="0"/>
          <a:chExt cx="0" cy="0"/>
        </a:xfrm>
      </p:grpSpPr>
      <p:sp>
        <p:nvSpPr>
          <p:cNvPr id="3" name="Tijdelijke aanduiding voor afbeelding 24"/>
          <p:cNvSpPr>
            <a:spLocks noGrp="1"/>
          </p:cNvSpPr>
          <p:nvPr>
            <p:ph type="pic" sz="quarter" idx="16"/>
          </p:nvPr>
        </p:nvSpPr>
        <p:spPr>
          <a:xfrm>
            <a:off x="536400" y="233362"/>
            <a:ext cx="4011352" cy="5720400"/>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4" name="Tijdelijke aanduiding voor afbeelding 24"/>
          <p:cNvSpPr>
            <a:spLocks noGrp="1"/>
          </p:cNvSpPr>
          <p:nvPr>
            <p:ph type="pic" sz="quarter" idx="17"/>
          </p:nvPr>
        </p:nvSpPr>
        <p:spPr>
          <a:xfrm>
            <a:off x="4827265" y="233362"/>
            <a:ext cx="4104000" cy="5719559"/>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2" name="Tijdelijke aanduiding voor dianummer 1"/>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70447091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to beeldvullend">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p:nvPr>
        </p:nvSpPr>
        <p:spPr bwMode="gray">
          <a:xfrm>
            <a:off x="0" y="0"/>
            <a:ext cx="9143999" cy="6858000"/>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4" name="Titel 1"/>
          <p:cNvSpPr>
            <a:spLocks noGrp="1"/>
          </p:cNvSpPr>
          <p:nvPr>
            <p:ph type="title"/>
          </p:nvPr>
        </p:nvSpPr>
        <p:spPr bwMode="white">
          <a:xfrm>
            <a:off x="491642" y="230188"/>
            <a:ext cx="8442796" cy="840125"/>
          </a:xfrm>
          <a:noFill/>
          <a:ln>
            <a:gradFill>
              <a:gsLst>
                <a:gs pos="0">
                  <a:schemeClr val="bg1"/>
                </a:gs>
                <a:gs pos="1000">
                  <a:schemeClr val="bg1">
                    <a:alpha val="0"/>
                  </a:schemeClr>
                </a:gs>
                <a:gs pos="99000">
                  <a:srgbClr val="FFFFFF">
                    <a:alpha val="0"/>
                  </a:srgbClr>
                </a:gs>
                <a:gs pos="100000">
                  <a:schemeClr val="bg1"/>
                </a:gs>
              </a:gsLst>
              <a:lin ang="5400000" scaled="0"/>
            </a:gradFill>
          </a:ln>
        </p:spPr>
        <p:txBody>
          <a:bodyPr/>
          <a:lstStyle>
            <a:lvl1pPr>
              <a:defRPr>
                <a:solidFill>
                  <a:schemeClr val="bg1"/>
                </a:solidFill>
              </a:defRPr>
            </a:lvl1p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Tree>
    <p:extLst>
      <p:ext uri="{BB962C8B-B14F-4D97-AF65-F5344CB8AC3E}">
        <p14:creationId xmlns:p14="http://schemas.microsoft.com/office/powerpoint/2010/main" val="92662833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0"/>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40158299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2" name="Titel 1"/>
          <p:cNvSpPr>
            <a:spLocks noGrp="1"/>
          </p:cNvSpPr>
          <p:nvPr>
            <p:ph type="title"/>
          </p:nvPr>
        </p:nvSpPr>
        <p:spPr>
          <a:xfrm>
            <a:off x="491642" y="230188"/>
            <a:ext cx="8442796" cy="840125"/>
          </a:xfrm>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grafiek 5"/>
          <p:cNvSpPr>
            <a:spLocks noGrp="1"/>
          </p:cNvSpPr>
          <p:nvPr>
            <p:ph type="chart" sz="quarter" idx="17"/>
          </p:nvPr>
        </p:nvSpPr>
        <p:spPr>
          <a:xfrm>
            <a:off x="437321" y="1752600"/>
            <a:ext cx="8601903" cy="4314825"/>
          </a:xfrm>
          <a:noFill/>
        </p:spPr>
        <p:txBody>
          <a:bodyPr/>
          <a:lstStyle>
            <a:lvl1pPr>
              <a:defRPr>
                <a:solidFill>
                  <a:schemeClr val="bg2"/>
                </a:solidFill>
              </a:defRPr>
            </a:lvl1pPr>
          </a:lstStyle>
          <a:p>
            <a:endParaRPr lang="nl-NL" dirty="0"/>
          </a:p>
        </p:txBody>
      </p:sp>
      <p:sp>
        <p:nvSpPr>
          <p:cNvPr id="4" name="Tijdelijke aanduiding voor dianummer 3"/>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416137738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el 1"/>
          <p:cNvSpPr>
            <a:spLocks noGrp="1"/>
          </p:cNvSpPr>
          <p:nvPr>
            <p:ph type="title"/>
          </p:nvPr>
        </p:nvSpPr>
        <p:spPr>
          <a:xfrm>
            <a:off x="493200" y="230187"/>
            <a:ext cx="8442796" cy="838800"/>
          </a:xfrm>
        </p:spPr>
        <p:txBody>
          <a:bodyPr/>
          <a:lstStyle>
            <a:lvl1pPr>
              <a:defRPr/>
            </a:lvl1p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5" name="Tijdelijke aanduiding voor tabel 4"/>
          <p:cNvSpPr>
            <a:spLocks noGrp="1"/>
          </p:cNvSpPr>
          <p:nvPr>
            <p:ph type="tbl" sz="quarter" idx="10"/>
          </p:nvPr>
        </p:nvSpPr>
        <p:spPr>
          <a:xfrm>
            <a:off x="538163" y="1933575"/>
            <a:ext cx="8398089" cy="4028400"/>
          </a:xfrm>
        </p:spPr>
        <p:txBody>
          <a:bodyPr/>
          <a:lstStyle>
            <a:lvl1pPr>
              <a:defRPr>
                <a:solidFill>
                  <a:schemeClr val="bg2"/>
                </a:solidFill>
              </a:defRPr>
            </a:lvl1pPr>
          </a:lstStyle>
          <a:p>
            <a:endParaRPr lang="nl-NL" dirty="0"/>
          </a:p>
        </p:txBody>
      </p:sp>
      <p:sp>
        <p:nvSpPr>
          <p:cNvPr id="3" name="Tijdelijke aanduiding voor dianummer 2"/>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136933712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with circle image">
    <p:spTree>
      <p:nvGrpSpPr>
        <p:cNvPr id="1" name=""/>
        <p:cNvGrpSpPr/>
        <p:nvPr/>
      </p:nvGrpSpPr>
      <p:grpSpPr>
        <a:xfrm>
          <a:off x="0" y="0"/>
          <a:ext cx="0" cy="0"/>
          <a:chOff x="0" y="0"/>
          <a:chExt cx="0" cy="0"/>
        </a:xfrm>
      </p:grpSpPr>
      <p:sp>
        <p:nvSpPr>
          <p:cNvPr id="2" name="Titel 1"/>
          <p:cNvSpPr>
            <a:spLocks noGrp="1"/>
          </p:cNvSpPr>
          <p:nvPr>
            <p:ph type="title"/>
          </p:nvPr>
        </p:nvSpPr>
        <p:spPr>
          <a:xfrm>
            <a:off x="493200" y="230188"/>
            <a:ext cx="3276000" cy="1353086"/>
          </a:xfrm>
        </p:spPr>
        <p:txBody>
          <a:bodyPr/>
          <a:lstStyle>
            <a:lvl1pPr>
              <a:defRPr/>
            </a:lvl1p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7" name="Tijdelijke aanduiding voor afbeelding 24"/>
          <p:cNvSpPr>
            <a:spLocks noGrp="1" noChangeAspect="1"/>
          </p:cNvSpPr>
          <p:nvPr>
            <p:ph type="pic" sz="quarter" idx="16"/>
          </p:nvPr>
        </p:nvSpPr>
        <p:spPr>
          <a:xfrm>
            <a:off x="3887699" y="224477"/>
            <a:ext cx="5040000" cy="5040000"/>
          </a:xfrm>
          <a:prstGeom prst="ellipse">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8" name="Tijdelijke aanduiding voor tekst 4"/>
          <p:cNvSpPr>
            <a:spLocks noGrp="1"/>
          </p:cNvSpPr>
          <p:nvPr>
            <p:ph type="body" sz="quarter" idx="17"/>
          </p:nvPr>
        </p:nvSpPr>
        <p:spPr>
          <a:xfrm>
            <a:off x="495301" y="1835250"/>
            <a:ext cx="3276600" cy="4127400"/>
          </a:xfrm>
        </p:spPr>
        <p:txBody>
          <a:bodyPr lIns="36000"/>
          <a:lstStyle>
            <a:lvl1pPr marL="0" indent="0">
              <a:buNone/>
              <a:defRPr>
                <a:solidFill>
                  <a:schemeClr val="tx1"/>
                </a:solidFill>
              </a:defRPr>
            </a:lvl1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p:txBody>
      </p:sp>
      <p:sp>
        <p:nvSpPr>
          <p:cNvPr id="3" name="Tijdelijke aanduiding voor dianummer 2"/>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320345079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with bullets">
    <p:spTree>
      <p:nvGrpSpPr>
        <p:cNvPr id="1" name=""/>
        <p:cNvGrpSpPr/>
        <p:nvPr/>
      </p:nvGrpSpPr>
      <p:grpSpPr>
        <a:xfrm>
          <a:off x="0" y="0"/>
          <a:ext cx="0" cy="0"/>
          <a:chOff x="0" y="0"/>
          <a:chExt cx="0" cy="0"/>
        </a:xfrm>
      </p:grpSpPr>
      <p:sp>
        <p:nvSpPr>
          <p:cNvPr id="2" name="Titel 1"/>
          <p:cNvSpPr>
            <a:spLocks noGrp="1"/>
          </p:cNvSpPr>
          <p:nvPr>
            <p:ph type="title"/>
          </p:nvPr>
        </p:nvSpPr>
        <p:spPr>
          <a:xfrm>
            <a:off x="491642" y="230188"/>
            <a:ext cx="8442796" cy="839787"/>
          </a:xfrm>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tekst 6"/>
          <p:cNvSpPr>
            <a:spLocks noGrp="1"/>
          </p:cNvSpPr>
          <p:nvPr>
            <p:ph type="body" sz="quarter" idx="10"/>
          </p:nvPr>
        </p:nvSpPr>
        <p:spPr>
          <a:xfrm>
            <a:off x="421200" y="1835249"/>
            <a:ext cx="8521188" cy="4089600"/>
          </a:xfrm>
        </p:spPr>
        <p:txBody>
          <a:bodyPr/>
          <a:lstStyle>
            <a:lvl2pPr>
              <a:buClr>
                <a:schemeClr val="bg2"/>
              </a:buClr>
              <a:defRPr/>
            </a:lvl2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4" name="Tijdelijke aanduiding voor dianumm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40330104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with multiple logo's">
    <p:spTree>
      <p:nvGrpSpPr>
        <p:cNvPr id="1" name=""/>
        <p:cNvGrpSpPr/>
        <p:nvPr/>
      </p:nvGrpSpPr>
      <p:grpSpPr>
        <a:xfrm>
          <a:off x="0" y="0"/>
          <a:ext cx="0" cy="0"/>
          <a:chOff x="0" y="0"/>
          <a:chExt cx="0" cy="0"/>
        </a:xfrm>
      </p:grpSpPr>
      <p:sp>
        <p:nvSpPr>
          <p:cNvPr id="2" name="Titel 1"/>
          <p:cNvSpPr>
            <a:spLocks noGrp="1"/>
          </p:cNvSpPr>
          <p:nvPr>
            <p:ph type="title"/>
          </p:nvPr>
        </p:nvSpPr>
        <p:spPr>
          <a:xfrm>
            <a:off x="493200" y="230188"/>
            <a:ext cx="3276000" cy="1353086"/>
          </a:xfrm>
        </p:spPr>
        <p:txBody>
          <a:bodyPr/>
          <a:lstStyle>
            <a:lvl1pPr>
              <a:defRPr/>
            </a:lvl1p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8" name="Tijdelijke aanduiding voor tekst 4"/>
          <p:cNvSpPr>
            <a:spLocks noGrp="1"/>
          </p:cNvSpPr>
          <p:nvPr>
            <p:ph type="body" sz="quarter" idx="17"/>
          </p:nvPr>
        </p:nvSpPr>
        <p:spPr>
          <a:xfrm>
            <a:off x="495301" y="1835250"/>
            <a:ext cx="3276600" cy="3657600"/>
          </a:xfrm>
        </p:spPr>
        <p:txBody>
          <a:bodyPr lIns="36000"/>
          <a:lstStyle>
            <a:lvl1pPr marL="0" indent="0">
              <a:buNone/>
              <a:defRPr>
                <a:solidFill>
                  <a:schemeClr val="tx1"/>
                </a:solidFill>
              </a:defRPr>
            </a:lvl1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p:txBody>
      </p:sp>
      <p:sp>
        <p:nvSpPr>
          <p:cNvPr id="12" name="Tijdelijke aanduiding voor afbeelding 24"/>
          <p:cNvSpPr>
            <a:spLocks noGrp="1" noChangeAspect="1"/>
          </p:cNvSpPr>
          <p:nvPr>
            <p:ph type="pic" sz="quarter" idx="18" hasCustomPrompt="1"/>
          </p:nvPr>
        </p:nvSpPr>
        <p:spPr>
          <a:xfrm>
            <a:off x="3044113" y="6126565"/>
            <a:ext cx="1248107"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nl-NL" noProof="0" dirty="0" smtClean="0"/>
              <a:t>Klik op het pictogram als u een logo wilt toevoegen</a:t>
            </a:r>
            <a:endParaRPr lang="nl-NL" noProof="0" dirty="0"/>
          </a:p>
        </p:txBody>
      </p:sp>
      <p:sp>
        <p:nvSpPr>
          <p:cNvPr id="13" name="Tijdelijke aanduiding voor afbeelding 24"/>
          <p:cNvSpPr>
            <a:spLocks noGrp="1" noChangeAspect="1"/>
          </p:cNvSpPr>
          <p:nvPr>
            <p:ph type="pic" sz="quarter" idx="24" hasCustomPrompt="1"/>
          </p:nvPr>
        </p:nvSpPr>
        <p:spPr>
          <a:xfrm>
            <a:off x="4591113" y="6126565"/>
            <a:ext cx="1248107"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nl-NL" noProof="0" dirty="0" smtClean="0"/>
              <a:t>Klik op het pictogram als u een logo wilt toevoegen</a:t>
            </a:r>
            <a:endParaRPr lang="nl-NL" noProof="0" dirty="0"/>
          </a:p>
        </p:txBody>
      </p:sp>
      <p:sp>
        <p:nvSpPr>
          <p:cNvPr id="14" name="Tijdelijke aanduiding voor afbeelding 24"/>
          <p:cNvSpPr>
            <a:spLocks noGrp="1" noChangeAspect="1"/>
          </p:cNvSpPr>
          <p:nvPr>
            <p:ph type="pic" sz="quarter" idx="25" hasCustomPrompt="1"/>
          </p:nvPr>
        </p:nvSpPr>
        <p:spPr>
          <a:xfrm>
            <a:off x="6138113" y="6126565"/>
            <a:ext cx="1248107"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nl-NL" noProof="0" dirty="0" smtClean="0"/>
              <a:t>Klik op het pictogram als u een logo wilt toevoegen</a:t>
            </a:r>
            <a:endParaRPr lang="nl-NL" noProof="0" dirty="0"/>
          </a:p>
        </p:txBody>
      </p:sp>
      <p:sp>
        <p:nvSpPr>
          <p:cNvPr id="15" name="Tijdelijke aanduiding voor afbeelding 24"/>
          <p:cNvSpPr>
            <a:spLocks noGrp="1" noChangeAspect="1"/>
          </p:cNvSpPr>
          <p:nvPr>
            <p:ph type="pic" sz="quarter" idx="26" hasCustomPrompt="1"/>
          </p:nvPr>
        </p:nvSpPr>
        <p:spPr>
          <a:xfrm>
            <a:off x="7685112" y="6126565"/>
            <a:ext cx="1248107"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nl-NL" noProof="0" dirty="0" smtClean="0"/>
              <a:t>Klik op het pictogram als u een logo wilt toevoegen</a:t>
            </a:r>
            <a:endParaRPr lang="nl-NL" noProof="0" dirty="0"/>
          </a:p>
        </p:txBody>
      </p:sp>
      <p:sp>
        <p:nvSpPr>
          <p:cNvPr id="17" name="Tijdelijke aanduiding voor afbeelding 24"/>
          <p:cNvSpPr>
            <a:spLocks noGrp="1" noChangeAspect="1"/>
          </p:cNvSpPr>
          <p:nvPr>
            <p:ph type="pic" sz="quarter" idx="16"/>
          </p:nvPr>
        </p:nvSpPr>
        <p:spPr>
          <a:xfrm>
            <a:off x="3887699" y="224477"/>
            <a:ext cx="5040000" cy="5040000"/>
          </a:xfrm>
          <a:prstGeom prst="ellipse">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Tree>
    <p:extLst>
      <p:ext uri="{BB962C8B-B14F-4D97-AF65-F5344CB8AC3E}">
        <p14:creationId xmlns:p14="http://schemas.microsoft.com/office/powerpoint/2010/main" val="39112640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tekst 6"/>
          <p:cNvSpPr>
            <a:spLocks noGrp="1"/>
          </p:cNvSpPr>
          <p:nvPr>
            <p:ph type="body" sz="quarter" idx="10"/>
          </p:nvPr>
        </p:nvSpPr>
        <p:spPr>
          <a:xfrm>
            <a:off x="421200" y="1835249"/>
            <a:ext cx="4140000" cy="4089600"/>
          </a:xfrm>
        </p:spPr>
        <p:txBody>
          <a:bodyPr/>
          <a:lstStyle>
            <a:lvl2pPr>
              <a:buClr>
                <a:schemeClr val="bg2"/>
              </a:buClr>
              <a:defRPr/>
            </a:lvl2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p:txBody>
      </p:sp>
      <p:sp>
        <p:nvSpPr>
          <p:cNvPr id="4" name="Tijdelijke aanduiding voor tekst 6"/>
          <p:cNvSpPr>
            <a:spLocks noGrp="1"/>
          </p:cNvSpPr>
          <p:nvPr>
            <p:ph type="body" sz="quarter" idx="11"/>
          </p:nvPr>
        </p:nvSpPr>
        <p:spPr>
          <a:xfrm>
            <a:off x="4793357" y="1835249"/>
            <a:ext cx="4140000" cy="4089600"/>
          </a:xfrm>
        </p:spPr>
        <p:txBody>
          <a:bodyPr/>
          <a:lstStyle>
            <a:lvl2pPr>
              <a:buClr>
                <a:schemeClr val="bg2"/>
              </a:buClr>
              <a:defRPr/>
            </a:lvl2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p:txBody>
      </p:sp>
      <p:sp>
        <p:nvSpPr>
          <p:cNvPr id="5" name="Tijdelijke aanduiding voor dianummer 4"/>
          <p:cNvSpPr>
            <a:spLocks noGrp="1"/>
          </p:cNvSpPr>
          <p:nvPr>
            <p:ph type="sldNum" sz="quarter" idx="12"/>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127049317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with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tekst 6"/>
          <p:cNvSpPr>
            <a:spLocks noGrp="1"/>
          </p:cNvSpPr>
          <p:nvPr>
            <p:ph type="body" sz="quarter" idx="10"/>
          </p:nvPr>
        </p:nvSpPr>
        <p:spPr>
          <a:xfrm>
            <a:off x="421200" y="1835249"/>
            <a:ext cx="4140000" cy="4089600"/>
          </a:xfrm>
        </p:spPr>
        <p:txBody>
          <a:bodyPr/>
          <a:lstStyle>
            <a:lvl2pPr>
              <a:buClr>
                <a:schemeClr val="bg2"/>
              </a:buClr>
              <a:defRPr/>
            </a:lvl2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p:txBody>
      </p:sp>
      <p:sp>
        <p:nvSpPr>
          <p:cNvPr id="5" name="Tijdelijke aanduiding voor afbeelding 24"/>
          <p:cNvSpPr>
            <a:spLocks noGrp="1" noChangeAspect="1"/>
          </p:cNvSpPr>
          <p:nvPr>
            <p:ph type="pic" sz="quarter" idx="17"/>
          </p:nvPr>
        </p:nvSpPr>
        <p:spPr>
          <a:xfrm>
            <a:off x="4826161" y="1929600"/>
            <a:ext cx="4104000" cy="4033050"/>
          </a:xfrm>
          <a:prstGeom prst="rect">
            <a:avLst/>
          </a:prstGeom>
          <a:solidFill>
            <a:schemeClr val="accent3"/>
          </a:solidFill>
        </p:spPr>
        <p:txBody>
          <a:bodyPr anchor="ctr"/>
          <a:lstStyle>
            <a:lvl1pPr marL="0" indent="0" algn="ctr">
              <a:buNone/>
              <a:defRPr sz="800"/>
            </a:lvl1pPr>
          </a:lstStyle>
          <a:p>
            <a:pPr lvl="0"/>
            <a:r>
              <a:rPr lang="nl-NL" noProof="0" smtClean="0"/>
              <a:t>Klik op het pictogram als u een afbeelding wilt toevoegen</a:t>
            </a:r>
            <a:endParaRPr lang="nl-NL" noProof="0" dirty="0"/>
          </a:p>
        </p:txBody>
      </p:sp>
      <p:sp>
        <p:nvSpPr>
          <p:cNvPr id="4" name="Tijdelijke aanduiding voor dianummer 3"/>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329501741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ox with graph">
    <p:spTree>
      <p:nvGrpSpPr>
        <p:cNvPr id="1" name=""/>
        <p:cNvGrpSpPr/>
        <p:nvPr/>
      </p:nvGrpSpPr>
      <p:grpSpPr>
        <a:xfrm>
          <a:off x="0" y="0"/>
          <a:ext cx="0" cy="0"/>
          <a:chOff x="0" y="0"/>
          <a:chExt cx="0" cy="0"/>
        </a:xfrm>
      </p:grpSpPr>
      <p:sp>
        <p:nvSpPr>
          <p:cNvPr id="2" name="Titel 1"/>
          <p:cNvSpPr>
            <a:spLocks noGrp="1"/>
          </p:cNvSpPr>
          <p:nvPr>
            <p:ph type="title"/>
          </p:nvPr>
        </p:nvSpPr>
        <p:spPr>
          <a:xfrm>
            <a:off x="491642" y="230188"/>
            <a:ext cx="8442796" cy="840125"/>
          </a:xfrm>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tekst 6"/>
          <p:cNvSpPr>
            <a:spLocks noGrp="1"/>
          </p:cNvSpPr>
          <p:nvPr>
            <p:ph type="body" sz="quarter" idx="10"/>
          </p:nvPr>
        </p:nvSpPr>
        <p:spPr>
          <a:xfrm>
            <a:off x="421200" y="1835249"/>
            <a:ext cx="4140000" cy="4089600"/>
          </a:xfrm>
        </p:spPr>
        <p:txBody>
          <a:bodyPr/>
          <a:lstStyle>
            <a:lvl2pPr>
              <a:buClr>
                <a:schemeClr val="bg2"/>
              </a:buClr>
              <a:defRPr/>
            </a:lvl2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p:txBody>
      </p:sp>
      <p:sp>
        <p:nvSpPr>
          <p:cNvPr id="6" name="Tijdelijke aanduiding voor grafiek 5"/>
          <p:cNvSpPr>
            <a:spLocks noGrp="1"/>
          </p:cNvSpPr>
          <p:nvPr>
            <p:ph type="chart" sz="quarter" idx="17"/>
          </p:nvPr>
        </p:nvSpPr>
        <p:spPr>
          <a:xfrm>
            <a:off x="4791075" y="1752600"/>
            <a:ext cx="4140000" cy="4314825"/>
          </a:xfrm>
          <a:noFill/>
        </p:spPr>
        <p:txBody>
          <a:bodyPr/>
          <a:lstStyle>
            <a:lvl1pPr>
              <a:defRPr>
                <a:solidFill>
                  <a:schemeClr val="bg2"/>
                </a:solidFill>
              </a:defRPr>
            </a:lvl1pPr>
          </a:lstStyle>
          <a:p>
            <a:endParaRPr lang="nl-NL" dirty="0"/>
          </a:p>
        </p:txBody>
      </p:sp>
      <p:sp>
        <p:nvSpPr>
          <p:cNvPr id="4" name="Tijdelijke aanduiding voor dianummer 3"/>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89540675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with tab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tekst 6"/>
          <p:cNvSpPr>
            <a:spLocks noGrp="1"/>
          </p:cNvSpPr>
          <p:nvPr>
            <p:ph type="body" sz="quarter" idx="10"/>
          </p:nvPr>
        </p:nvSpPr>
        <p:spPr>
          <a:xfrm>
            <a:off x="421200" y="1835249"/>
            <a:ext cx="4140000" cy="4089600"/>
          </a:xfrm>
        </p:spPr>
        <p:txBody>
          <a:bodyPr/>
          <a:lstStyle>
            <a:lvl2pPr>
              <a:buClr>
                <a:schemeClr val="bg2"/>
              </a:buClr>
              <a:defRPr/>
            </a:lvl2p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p:txBody>
      </p:sp>
      <p:sp>
        <p:nvSpPr>
          <p:cNvPr id="5" name="Tijdelijke aanduiding voor tabel 4"/>
          <p:cNvSpPr>
            <a:spLocks noGrp="1"/>
          </p:cNvSpPr>
          <p:nvPr>
            <p:ph type="tbl" sz="quarter" idx="11"/>
          </p:nvPr>
        </p:nvSpPr>
        <p:spPr>
          <a:xfrm>
            <a:off x="4791075" y="1933575"/>
            <a:ext cx="4140000" cy="4028400"/>
          </a:xfrm>
        </p:spPr>
        <p:txBody>
          <a:bodyPr/>
          <a:lstStyle>
            <a:lvl1pPr>
              <a:defRPr>
                <a:solidFill>
                  <a:schemeClr val="bg2"/>
                </a:solidFill>
              </a:defRPr>
            </a:lvl1pPr>
          </a:lstStyle>
          <a:p>
            <a:endParaRPr lang="nl-NL" dirty="0"/>
          </a:p>
        </p:txBody>
      </p:sp>
      <p:sp>
        <p:nvSpPr>
          <p:cNvPr id="4" name="Tijdelijke aanduiding voor dianummer 3"/>
          <p:cNvSpPr>
            <a:spLocks noGrp="1"/>
          </p:cNvSpPr>
          <p:nvPr>
            <p:ph type="sldNum" sz="quarter" idx="12"/>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162839408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rganogram">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8" name="Tijdelijke aanduiding voor SmartArt 7"/>
          <p:cNvSpPr>
            <a:spLocks noGrp="1"/>
          </p:cNvSpPr>
          <p:nvPr>
            <p:ph type="dgm" sz="quarter" idx="10"/>
          </p:nvPr>
        </p:nvSpPr>
        <p:spPr>
          <a:xfrm>
            <a:off x="538163" y="1828800"/>
            <a:ext cx="8404225" cy="4133850"/>
          </a:xfrm>
        </p:spPr>
        <p:txBody>
          <a:bodyPr/>
          <a:lstStyle/>
          <a:p>
            <a:endParaRPr lang="nl-NL" dirty="0"/>
          </a:p>
        </p:txBody>
      </p:sp>
      <p:sp>
        <p:nvSpPr>
          <p:cNvPr id="3" name="Tijdelijke aanduiding voor dianummer 2"/>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4607591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3" name="Tijdelijke aanduiding voor dianummer 2"/>
          <p:cNvSpPr>
            <a:spLocks noGrp="1"/>
          </p:cNvSpPr>
          <p:nvPr>
            <p:ph type="sldNum" sz="quarter" idx="10"/>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3203517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with multiple logo's">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hasCustomPrompt="1"/>
          </p:nvPr>
        </p:nvSpPr>
        <p:spPr>
          <a:xfrm>
            <a:off x="3044113" y="6126565"/>
            <a:ext cx="1248107"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nl-NL" noProof="0" dirty="0" smtClean="0"/>
              <a:t>Klik op het pictogram als u een logo wilt toevoegen</a:t>
            </a:r>
            <a:endParaRPr lang="nl-NL" noProof="0" dirty="0"/>
          </a:p>
        </p:txBody>
      </p:sp>
      <p:sp>
        <p:nvSpPr>
          <p:cNvPr id="7" name="Tijdelijke aanduiding voor afbeelding 24"/>
          <p:cNvSpPr>
            <a:spLocks noGrp="1" noChangeAspect="1"/>
          </p:cNvSpPr>
          <p:nvPr>
            <p:ph type="pic" sz="quarter" idx="13"/>
          </p:nvPr>
        </p:nvSpPr>
        <p:spPr bwMode="auto">
          <a:xfrm>
            <a:off x="476508" y="3307559"/>
            <a:ext cx="2647950" cy="264795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smtClean="0">
                <a:ln>
                  <a:noFill/>
                </a:ln>
                <a:solidFill>
                  <a:sysClr val="windowText" lastClr="000000"/>
                </a:solidFill>
                <a:effectLst/>
                <a:uLnTx/>
                <a:uFillTx/>
              </a:rPr>
              <a:t>Klik op het pictogram als u een afbeelding wilt toevoegen</a:t>
            </a:r>
            <a:endParaRPr kumimoji="0" lang="nl-NL" sz="800" b="0" i="0" u="none" strike="noStrike" kern="0" cap="none" spc="0" normalizeH="0" baseline="0" noProof="0" dirty="0">
              <a:ln>
                <a:noFill/>
              </a:ln>
              <a:solidFill>
                <a:sysClr val="windowText" lastClr="000000"/>
              </a:solidFill>
              <a:effectLst/>
              <a:uLnTx/>
              <a:uFillTx/>
            </a:endParaRPr>
          </a:p>
        </p:txBody>
      </p:sp>
      <p:sp>
        <p:nvSpPr>
          <p:cNvPr id="8" name="Tijdelijke aanduiding voor afbeelding 24"/>
          <p:cNvSpPr>
            <a:spLocks noGrp="1" noChangeAspect="1"/>
          </p:cNvSpPr>
          <p:nvPr>
            <p:ph type="pic" sz="quarter" idx="20"/>
          </p:nvPr>
        </p:nvSpPr>
        <p:spPr bwMode="auto">
          <a:xfrm>
            <a:off x="6308818" y="3307559"/>
            <a:ext cx="2647950" cy="2647950"/>
          </a:xfrm>
          <a:prstGeom prst="ellipse">
            <a:avLst/>
          </a:prstGeom>
          <a:solidFill>
            <a:srgbClr val="D5D2C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smtClean="0">
                <a:ln>
                  <a:noFill/>
                </a:ln>
                <a:solidFill>
                  <a:sysClr val="windowText" lastClr="000000"/>
                </a:solidFill>
                <a:effectLst/>
                <a:uLnTx/>
                <a:uFillTx/>
              </a:rPr>
              <a:t>Klik op het pictogram als u een afbeelding wilt toevoegen</a:t>
            </a:r>
            <a:endParaRPr kumimoji="0" lang="nl-NL" sz="800" b="0" i="0" u="none" strike="noStrike" kern="0" cap="none" spc="0" normalizeH="0" baseline="0" noProof="0" dirty="0">
              <a:ln>
                <a:noFill/>
              </a:ln>
              <a:solidFill>
                <a:sysClr val="windowText" lastClr="000000"/>
              </a:solidFill>
              <a:effectLst/>
              <a:uLnTx/>
              <a:uFillTx/>
            </a:endParaRPr>
          </a:p>
        </p:txBody>
      </p:sp>
      <p:sp>
        <p:nvSpPr>
          <p:cNvPr id="9" name="Tijdelijke aanduiding voor afbeelding 24"/>
          <p:cNvSpPr>
            <a:spLocks noGrp="1" noChangeAspect="1"/>
          </p:cNvSpPr>
          <p:nvPr>
            <p:ph type="pic" sz="quarter" idx="21"/>
          </p:nvPr>
        </p:nvSpPr>
        <p:spPr bwMode="auto">
          <a:xfrm>
            <a:off x="4714655" y="3307559"/>
            <a:ext cx="2647950" cy="2647950"/>
          </a:xfrm>
          <a:prstGeom prst="ellipse">
            <a:avLst/>
          </a:prstGeom>
          <a:solidFill>
            <a:schemeClr val="accent3"/>
          </a:solidFill>
          <a:ln>
            <a:noFill/>
          </a:ln>
          <a:extLst/>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smtClean="0">
                <a:ln>
                  <a:noFill/>
                </a:ln>
                <a:solidFill>
                  <a:sysClr val="windowText" lastClr="000000"/>
                </a:solidFill>
                <a:effectLst/>
                <a:uLnTx/>
                <a:uFillTx/>
              </a:rPr>
              <a:t>Klik op het pictogram als u een afbeelding wilt toevoegen</a:t>
            </a:r>
            <a:endParaRPr kumimoji="0" lang="nl-NL" sz="800" b="0" i="0" u="none" strike="noStrike" kern="0" cap="none" spc="0" normalizeH="0" baseline="0" noProof="0" dirty="0">
              <a:ln>
                <a:noFill/>
              </a:ln>
              <a:solidFill>
                <a:sysClr val="windowText" lastClr="000000"/>
              </a:solidFill>
              <a:effectLst/>
              <a:uLnTx/>
              <a:uFillTx/>
            </a:endParaRPr>
          </a:p>
        </p:txBody>
      </p:sp>
      <p:sp>
        <p:nvSpPr>
          <p:cNvPr id="10" name="Tijdelijke aanduiding voor afbeelding 24"/>
          <p:cNvSpPr>
            <a:spLocks noGrp="1" noChangeAspect="1"/>
          </p:cNvSpPr>
          <p:nvPr>
            <p:ph type="pic" sz="quarter" idx="15"/>
          </p:nvPr>
        </p:nvSpPr>
        <p:spPr bwMode="auto">
          <a:xfrm>
            <a:off x="3120492" y="3307559"/>
            <a:ext cx="2647950" cy="2647950"/>
          </a:xfrm>
          <a:prstGeom prst="ellipse">
            <a:avLst/>
          </a:prstGeom>
          <a:solidFill>
            <a:srgbClr val="D5D2CA"/>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800" b="0" i="0" u="none" strike="noStrike" kern="0" cap="none" spc="0" normalizeH="0" baseline="0" noProof="0" smtClean="0">
                <a:ln>
                  <a:noFill/>
                </a:ln>
                <a:solidFill>
                  <a:sysClr val="windowText" lastClr="000000"/>
                </a:solidFill>
                <a:effectLst/>
                <a:uLnTx/>
                <a:uFillTx/>
              </a:rPr>
              <a:t>Klik op het pictogram als u een afbeelding wilt toevoegen</a:t>
            </a:r>
            <a:endParaRPr kumimoji="0" lang="nl-NL" sz="800" b="0" i="0" u="none" strike="noStrike" kern="0" cap="none" spc="0" normalizeH="0" baseline="0" noProof="0" dirty="0">
              <a:ln>
                <a:noFill/>
              </a:ln>
              <a:solidFill>
                <a:sysClr val="windowText" lastClr="000000"/>
              </a:solidFill>
              <a:effectLst/>
              <a:uLnTx/>
              <a:uFillTx/>
            </a:endParaRPr>
          </a:p>
        </p:txBody>
      </p:sp>
      <p:sp>
        <p:nvSpPr>
          <p:cNvPr id="11" name="Titel 10"/>
          <p:cNvSpPr>
            <a:spLocks noGrp="1"/>
          </p:cNvSpPr>
          <p:nvPr>
            <p:ph type="title"/>
          </p:nvPr>
        </p:nvSpPr>
        <p:spPr>
          <a:xfrm>
            <a:off x="491642" y="230187"/>
            <a:ext cx="8442796" cy="838800"/>
          </a:xfrm>
        </p:spPr>
        <p:txBody>
          <a:bodyPr/>
          <a:lstStyle/>
          <a:p>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a:p>
        </p:txBody>
      </p:sp>
      <p:sp>
        <p:nvSpPr>
          <p:cNvPr id="14" name="Tijdelijke aanduiding voor tekst 4"/>
          <p:cNvSpPr>
            <a:spLocks noGrp="1"/>
          </p:cNvSpPr>
          <p:nvPr>
            <p:ph type="body" sz="quarter" idx="22" hasCustomPrompt="1"/>
          </p:nvPr>
        </p:nvSpPr>
        <p:spPr bwMode="auto">
          <a:xfrm>
            <a:off x="485775" y="1616400"/>
            <a:ext cx="8447088" cy="371475"/>
          </a:xfrm>
          <a:prstGeom prst="rect">
            <a:avLst/>
          </a:prstGeom>
          <a:noFill/>
          <a:ln>
            <a:noFill/>
          </a:ln>
          <a:extLst/>
        </p:spPr>
        <p:txBody>
          <a:bodyPr lIns="36000"/>
          <a:lstStyle>
            <a:lvl1pPr marL="0" indent="0">
              <a:buNone/>
              <a:defRPr>
                <a:solidFill>
                  <a:schemeClr val="bg2"/>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err="1" smtClean="0">
                <a:ln>
                  <a:noFill/>
                </a:ln>
                <a:solidFill>
                  <a:srgbClr val="FFFFFF"/>
                </a:solidFill>
                <a:effectLst/>
                <a:uLnTx/>
                <a:uFillTx/>
              </a:rPr>
              <a:t>Ondertitel</a:t>
            </a:r>
            <a:endParaRPr kumimoji="0" lang="en-GB" sz="1800" b="0" i="0" u="none" strike="noStrike" kern="0" cap="none" spc="0" normalizeH="0" baseline="0" noProof="0" dirty="0" smtClean="0">
              <a:ln>
                <a:noFill/>
              </a:ln>
              <a:solidFill>
                <a:srgbClr val="FFFFFF"/>
              </a:solidFill>
              <a:effectLst/>
              <a:uLnTx/>
              <a:uFillTx/>
            </a:endParaRPr>
          </a:p>
        </p:txBody>
      </p:sp>
      <p:sp>
        <p:nvSpPr>
          <p:cNvPr id="15" name="Tijdelijke aanduiding voor tekst 4"/>
          <p:cNvSpPr>
            <a:spLocks noGrp="1"/>
          </p:cNvSpPr>
          <p:nvPr>
            <p:ph type="body" sz="quarter" idx="23" hasCustomPrompt="1"/>
          </p:nvPr>
        </p:nvSpPr>
        <p:spPr bwMode="auto">
          <a:xfrm>
            <a:off x="476251" y="2262386"/>
            <a:ext cx="8447087" cy="371475"/>
          </a:xfrm>
          <a:prstGeom prst="rect">
            <a:avLst/>
          </a:prstGeom>
          <a:noFill/>
          <a:ln>
            <a:noFill/>
          </a:ln>
          <a:extLst/>
        </p:spPr>
        <p:txBody>
          <a:bodyPr lIns="36000" rIns="90000"/>
          <a:lstStyle>
            <a:lvl1pPr marL="0" indent="0">
              <a:buNone/>
              <a:defRPr>
                <a:solidFill>
                  <a:schemeClr val="bg2"/>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rgbClr val="FFFFFF"/>
                </a:solidFill>
                <a:effectLst/>
                <a:uLnTx/>
                <a:uFillTx/>
              </a:rPr>
              <a:t>Datum, </a:t>
            </a:r>
            <a:r>
              <a:rPr kumimoji="0" lang="en-GB" sz="1800" b="0" i="0" u="none" strike="noStrike" kern="0" cap="none" spc="0" normalizeH="0" baseline="0" noProof="0" dirty="0" err="1" smtClean="0">
                <a:ln>
                  <a:noFill/>
                </a:ln>
                <a:solidFill>
                  <a:srgbClr val="FFFFFF"/>
                </a:solidFill>
                <a:effectLst/>
                <a:uLnTx/>
                <a:uFillTx/>
              </a:rPr>
              <a:t>Auteursnaam</a:t>
            </a:r>
            <a:endParaRPr kumimoji="0" lang="en-GB" sz="1800" b="0" i="0" u="none" strike="noStrike" kern="0" cap="none" spc="0" normalizeH="0" baseline="0" noProof="0" dirty="0" smtClean="0">
              <a:ln>
                <a:noFill/>
              </a:ln>
              <a:solidFill>
                <a:srgbClr val="FFFFFF"/>
              </a:solidFill>
              <a:effectLst/>
              <a:uLnTx/>
              <a:uFillTx/>
            </a:endParaRPr>
          </a:p>
        </p:txBody>
      </p:sp>
      <p:sp>
        <p:nvSpPr>
          <p:cNvPr id="16" name="Tijdelijke aanduiding voor afbeelding 24"/>
          <p:cNvSpPr>
            <a:spLocks noGrp="1" noChangeAspect="1"/>
          </p:cNvSpPr>
          <p:nvPr>
            <p:ph type="pic" sz="quarter" idx="24" hasCustomPrompt="1"/>
          </p:nvPr>
        </p:nvSpPr>
        <p:spPr>
          <a:xfrm>
            <a:off x="4591113" y="6126565"/>
            <a:ext cx="1248107"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nl-NL" noProof="0" dirty="0" smtClean="0"/>
              <a:t>Klik op het pictogram als u een logo wilt toevoegen</a:t>
            </a:r>
            <a:endParaRPr lang="nl-NL" noProof="0" dirty="0"/>
          </a:p>
        </p:txBody>
      </p:sp>
      <p:sp>
        <p:nvSpPr>
          <p:cNvPr id="17" name="Tijdelijke aanduiding voor afbeelding 24"/>
          <p:cNvSpPr>
            <a:spLocks noGrp="1" noChangeAspect="1"/>
          </p:cNvSpPr>
          <p:nvPr>
            <p:ph type="pic" sz="quarter" idx="25" hasCustomPrompt="1"/>
          </p:nvPr>
        </p:nvSpPr>
        <p:spPr>
          <a:xfrm>
            <a:off x="6138113" y="6126565"/>
            <a:ext cx="1248107"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nl-NL" noProof="0" dirty="0" smtClean="0"/>
              <a:t>Klik op het pictogram als u een logo wilt toevoegen</a:t>
            </a:r>
            <a:endParaRPr lang="nl-NL" noProof="0" dirty="0"/>
          </a:p>
        </p:txBody>
      </p:sp>
      <p:sp>
        <p:nvSpPr>
          <p:cNvPr id="18" name="Tijdelijke aanduiding voor afbeelding 24"/>
          <p:cNvSpPr>
            <a:spLocks noGrp="1" noChangeAspect="1"/>
          </p:cNvSpPr>
          <p:nvPr>
            <p:ph type="pic" sz="quarter" idx="26" hasCustomPrompt="1"/>
          </p:nvPr>
        </p:nvSpPr>
        <p:spPr>
          <a:xfrm>
            <a:off x="7685112" y="6126565"/>
            <a:ext cx="1248107"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nl-NL" noProof="0" dirty="0" smtClean="0"/>
              <a:t>Klik op het pictogram als u een logo wilt toevoegen</a:t>
            </a:r>
            <a:endParaRPr lang="nl-NL" noProof="0" dirty="0"/>
          </a:p>
        </p:txBody>
      </p:sp>
    </p:spTree>
    <p:extLst>
      <p:ext uri="{BB962C8B-B14F-4D97-AF65-F5344CB8AC3E}">
        <p14:creationId xmlns:p14="http://schemas.microsoft.com/office/powerpoint/2010/main" val="386451694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a:blip r:embed="rId22"/>
          <a:stretch>
            <a:fillRect/>
          </a:stretch>
        </a:blip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491642" y="230188"/>
            <a:ext cx="8442796" cy="839787"/>
          </a:xfrm>
          <a:prstGeom prst="rect">
            <a:avLst/>
          </a:prstGeom>
          <a:noFill/>
          <a:ln w="0">
            <a:gradFill>
              <a:gsLst>
                <a:gs pos="0">
                  <a:schemeClr val="tx1"/>
                </a:gs>
                <a:gs pos="1000">
                  <a:schemeClr val="tx1">
                    <a:alpha val="0"/>
                  </a:schemeClr>
                </a:gs>
                <a:gs pos="99000">
                  <a:srgbClr val="005172">
                    <a:alpha val="0"/>
                  </a:srgbClr>
                </a:gs>
                <a:gs pos="100000">
                  <a:schemeClr val="tx1"/>
                </a:gs>
              </a:gsLst>
              <a:lin ang="5400000" scaled="0"/>
            </a:gradFill>
          </a:ln>
          <a:extLst/>
        </p:spPr>
        <p:txBody>
          <a:bodyPr vert="horz" wrap="square" lIns="18000" tIns="0" rIns="91440" bIns="324000" numCol="1" anchor="t" anchorCtr="0" compatLnSpc="1">
            <a:prstTxWarp prst="textNoShape">
              <a:avLst/>
            </a:prstTxWarp>
            <a:spAutoFit/>
          </a:bodyPr>
          <a:lstStyle/>
          <a:p>
            <a:pPr lvl="0"/>
            <a:r>
              <a:rPr lang="en-GB" dirty="0" err="1" smtClean="0"/>
              <a:t>Klik</a:t>
            </a:r>
            <a:r>
              <a:rPr lang="en-GB" dirty="0" smtClean="0"/>
              <a:t> om de </a:t>
            </a:r>
            <a:r>
              <a:rPr lang="en-GB" dirty="0" err="1" smtClean="0"/>
              <a:t>stijl</a:t>
            </a:r>
            <a:r>
              <a:rPr lang="en-GB" dirty="0" smtClean="0"/>
              <a:t> </a:t>
            </a:r>
            <a:r>
              <a:rPr lang="en-GB" dirty="0" err="1" smtClean="0"/>
              <a:t>te</a:t>
            </a:r>
            <a:r>
              <a:rPr lang="en-GB" dirty="0" smtClean="0"/>
              <a:t> </a:t>
            </a:r>
            <a:r>
              <a:rPr lang="en-GB" dirty="0" err="1" smtClean="0"/>
              <a:t>bewerken</a:t>
            </a:r>
            <a:endParaRPr lang="en-GB" dirty="0" smtClean="0"/>
          </a:p>
        </p:txBody>
      </p:sp>
      <p:sp>
        <p:nvSpPr>
          <p:cNvPr id="1028" name="Tijdelijke aanduiding voor tekst 23"/>
          <p:cNvSpPr>
            <a:spLocks noGrp="1"/>
          </p:cNvSpPr>
          <p:nvPr>
            <p:ph type="body" idx="1"/>
          </p:nvPr>
        </p:nvSpPr>
        <p:spPr bwMode="auto">
          <a:xfrm>
            <a:off x="421200" y="1843200"/>
            <a:ext cx="8521188" cy="40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err="1" smtClean="0"/>
              <a:t>Klik</a:t>
            </a:r>
            <a:r>
              <a:rPr lang="en-GB" dirty="0" smtClean="0"/>
              <a:t> om de </a:t>
            </a:r>
            <a:r>
              <a:rPr lang="en-GB" dirty="0" err="1" smtClean="0"/>
              <a:t>modelstijlen</a:t>
            </a:r>
            <a:r>
              <a:rPr lang="en-GB" dirty="0" smtClean="0"/>
              <a:t> </a:t>
            </a:r>
            <a:r>
              <a:rPr lang="en-GB" dirty="0" err="1" smtClean="0"/>
              <a:t>te</a:t>
            </a:r>
            <a:r>
              <a:rPr lang="en-GB" dirty="0" smtClean="0"/>
              <a:t>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smtClean="0"/>
          </a:p>
          <a:p>
            <a:pPr lvl="4"/>
            <a:endParaRPr lang="en-GB" dirty="0" smtClean="0"/>
          </a:p>
        </p:txBody>
      </p:sp>
      <p:sp>
        <p:nvSpPr>
          <p:cNvPr id="4" name="Tijdelijke aanduiding voor dianummer 1"/>
          <p:cNvSpPr>
            <a:spLocks noGrp="1"/>
          </p:cNvSpPr>
          <p:nvPr>
            <p:ph type="sldNum" sz="quarter" idx="4"/>
          </p:nvPr>
        </p:nvSpPr>
        <p:spPr>
          <a:xfrm>
            <a:off x="8519145" y="6408000"/>
            <a:ext cx="468000" cy="164250"/>
          </a:xfrm>
          <a:prstGeom prst="rect">
            <a:avLst/>
          </a:prstGeom>
          <a:noFill/>
        </p:spPr>
        <p:txBody>
          <a:bodyPr wrap="square" tIns="0" rIns="36000" bIns="0" rtlCol="0">
            <a:noAutofit/>
          </a:bodyPr>
          <a:lstStyle>
            <a:lvl1pPr>
              <a:defRPr lang="nl-NL" sz="900" smtClean="0">
                <a:latin typeface="Verdana" pitchFamily="34" charset="0"/>
              </a:defRPr>
            </a:lvl1pPr>
          </a:lstStyle>
          <a:p>
            <a:pPr algn="r">
              <a:lnSpc>
                <a:spcPts val="1200"/>
              </a:lnSpc>
            </a:pPr>
            <a:fld id="{F25965E0-7062-474C-8671-DB3A3CE669B0}" type="slidenum">
              <a:rPr lang="en-GB" smtClean="0"/>
              <a:pPr algn="r">
                <a:lnSpc>
                  <a:spcPts val="1200"/>
                </a:lnSpc>
              </a:pPr>
              <a:t>‹#›</a:t>
            </a:fld>
            <a:endParaRPr lang="en-GB" dirty="0"/>
          </a:p>
        </p:txBody>
      </p:sp>
      <p:pic>
        <p:nvPicPr>
          <p:cNvPr id="2" name="Picture 1"/>
          <p:cNvPicPr>
            <a:picLocks/>
          </p:cNvPicPr>
          <p:nvPr userDrawn="1"/>
        </p:nvPicPr>
        <p:blipFill>
          <a:blip r:embed="rId23">
            <a:extLst>
              <a:ext uri="{28A0092B-C50C-407E-A947-70E740481C1C}">
                <a14:useLocalDpi xmlns:a14="http://schemas.microsoft.com/office/drawing/2010/main" val="0"/>
              </a:ext>
            </a:extLst>
          </a:blip>
          <a:stretch>
            <a:fillRect/>
          </a:stretch>
        </p:blipFill>
        <p:spPr bwMode="hidden">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52" r:id="rId1"/>
    <p:sldLayoutId id="2147483667" r:id="rId2"/>
    <p:sldLayoutId id="2147483669" r:id="rId3"/>
    <p:sldLayoutId id="2147483670" r:id="rId4"/>
    <p:sldLayoutId id="2147483671" r:id="rId5"/>
    <p:sldLayoutId id="2147483672" r:id="rId6"/>
    <p:sldLayoutId id="2147483673" r:id="rId7"/>
    <p:sldLayoutId id="2147483668" r:id="rId8"/>
    <p:sldLayoutId id="2147483664" r:id="rId9"/>
    <p:sldLayoutId id="2147483653" r:id="rId10"/>
    <p:sldLayoutId id="2147483655" r:id="rId11"/>
    <p:sldLayoutId id="2147483656" r:id="rId12"/>
    <p:sldLayoutId id="2147483657" r:id="rId13"/>
    <p:sldLayoutId id="2147483659" r:id="rId14"/>
    <p:sldLayoutId id="2147483660" r:id="rId15"/>
    <p:sldLayoutId id="2147483661" r:id="rId16"/>
    <p:sldLayoutId id="2147483663" r:id="rId17"/>
    <p:sldLayoutId id="2147483665" r:id="rId18"/>
    <p:sldLayoutId id="2147483654" r:id="rId19"/>
    <p:sldLayoutId id="2147483666" r:id="rId20"/>
  </p:sldLayoutIdLst>
  <p:timing>
    <p:tnLst>
      <p:par>
        <p:cTn id="1" dur="indefinite" restart="never" nodeType="tmRoot"/>
      </p:par>
    </p:tnLst>
  </p:timing>
  <p:hf hdr="0" ftr="0" dt="0"/>
  <p:txStyles>
    <p:titleStyle>
      <a:lvl1pPr algn="l" rtl="0" fontAlgn="base">
        <a:lnSpc>
          <a:spcPts val="4000"/>
        </a:lnSpc>
        <a:spcBef>
          <a:spcPct val="0"/>
        </a:spcBef>
        <a:spcAft>
          <a:spcPct val="0"/>
        </a:spcAft>
        <a:defRPr sz="3000" kern="1200">
          <a:solidFill>
            <a:schemeClr val="bg2"/>
          </a:solidFill>
          <a:latin typeface="Verdana" pitchFamily="34" charset="0"/>
          <a:ea typeface="+mj-ea"/>
          <a:cs typeface="+mj-cs"/>
        </a:defRPr>
      </a:lvl1pPr>
      <a:lvl2pPr algn="l" rtl="0" fontAlgn="base">
        <a:lnSpc>
          <a:spcPts val="4000"/>
        </a:lnSpc>
        <a:spcBef>
          <a:spcPct val="0"/>
        </a:spcBef>
        <a:spcAft>
          <a:spcPct val="0"/>
        </a:spcAft>
        <a:defRPr sz="3200">
          <a:solidFill>
            <a:schemeClr val="bg1"/>
          </a:solidFill>
          <a:latin typeface="Verdana" pitchFamily="34" charset="0"/>
        </a:defRPr>
      </a:lvl2pPr>
      <a:lvl3pPr algn="l" rtl="0" fontAlgn="base">
        <a:lnSpc>
          <a:spcPts val="4000"/>
        </a:lnSpc>
        <a:spcBef>
          <a:spcPct val="0"/>
        </a:spcBef>
        <a:spcAft>
          <a:spcPct val="0"/>
        </a:spcAft>
        <a:defRPr sz="3200">
          <a:solidFill>
            <a:schemeClr val="bg1"/>
          </a:solidFill>
          <a:latin typeface="Verdana" pitchFamily="34" charset="0"/>
        </a:defRPr>
      </a:lvl3pPr>
      <a:lvl4pPr algn="l" rtl="0" fontAlgn="base">
        <a:lnSpc>
          <a:spcPts val="4000"/>
        </a:lnSpc>
        <a:spcBef>
          <a:spcPct val="0"/>
        </a:spcBef>
        <a:spcAft>
          <a:spcPct val="0"/>
        </a:spcAft>
        <a:defRPr sz="3200">
          <a:solidFill>
            <a:schemeClr val="bg1"/>
          </a:solidFill>
          <a:latin typeface="Verdana" pitchFamily="34" charset="0"/>
        </a:defRPr>
      </a:lvl4pPr>
      <a:lvl5pPr algn="l" rtl="0" fontAlgn="base">
        <a:lnSpc>
          <a:spcPts val="4000"/>
        </a:lnSpc>
        <a:spcBef>
          <a:spcPct val="0"/>
        </a:spcBef>
        <a:spcAft>
          <a:spcPct val="0"/>
        </a:spcAft>
        <a:defRPr sz="3200">
          <a:solidFill>
            <a:schemeClr val="bg1"/>
          </a:solidFill>
          <a:latin typeface="Verdana" pitchFamily="34" charset="0"/>
        </a:defRPr>
      </a:lvl5pPr>
      <a:lvl6pPr marL="457200" algn="l" rtl="0" fontAlgn="base">
        <a:lnSpc>
          <a:spcPts val="4000"/>
        </a:lnSpc>
        <a:spcBef>
          <a:spcPct val="0"/>
        </a:spcBef>
        <a:spcAft>
          <a:spcPct val="0"/>
        </a:spcAft>
        <a:defRPr sz="3200">
          <a:solidFill>
            <a:schemeClr val="bg1"/>
          </a:solidFill>
          <a:latin typeface="Verdana" pitchFamily="34" charset="0"/>
        </a:defRPr>
      </a:lvl6pPr>
      <a:lvl7pPr marL="914400" algn="l" rtl="0" fontAlgn="base">
        <a:lnSpc>
          <a:spcPts val="4000"/>
        </a:lnSpc>
        <a:spcBef>
          <a:spcPct val="0"/>
        </a:spcBef>
        <a:spcAft>
          <a:spcPct val="0"/>
        </a:spcAft>
        <a:defRPr sz="3200">
          <a:solidFill>
            <a:schemeClr val="bg1"/>
          </a:solidFill>
          <a:latin typeface="Verdana" pitchFamily="34" charset="0"/>
        </a:defRPr>
      </a:lvl7pPr>
      <a:lvl8pPr marL="1371600" algn="l" rtl="0" fontAlgn="base">
        <a:lnSpc>
          <a:spcPts val="4000"/>
        </a:lnSpc>
        <a:spcBef>
          <a:spcPct val="0"/>
        </a:spcBef>
        <a:spcAft>
          <a:spcPct val="0"/>
        </a:spcAft>
        <a:defRPr sz="3200">
          <a:solidFill>
            <a:schemeClr val="bg1"/>
          </a:solidFill>
          <a:latin typeface="Verdana" pitchFamily="34" charset="0"/>
        </a:defRPr>
      </a:lvl8pPr>
      <a:lvl9pPr marL="1828800" algn="l" rtl="0" fontAlgn="base">
        <a:lnSpc>
          <a:spcPts val="4000"/>
        </a:lnSpc>
        <a:spcBef>
          <a:spcPct val="0"/>
        </a:spcBef>
        <a:spcAft>
          <a:spcPct val="0"/>
        </a:spcAft>
        <a:defRPr sz="3200">
          <a:solidFill>
            <a:schemeClr val="bg1"/>
          </a:solidFill>
          <a:latin typeface="Verdana" pitchFamily="34" charset="0"/>
        </a:defRPr>
      </a:lvl9pPr>
    </p:titleStyle>
    <p:bodyStyle>
      <a:lvl1pPr marL="252413" indent="-252413" algn="l" rtl="0" fontAlgn="base">
        <a:lnSpc>
          <a:spcPts val="2500"/>
        </a:lnSpc>
        <a:spcBef>
          <a:spcPts val="1200"/>
        </a:spcBef>
        <a:spcAft>
          <a:spcPct val="0"/>
        </a:spcAft>
        <a:buClr>
          <a:schemeClr val="bg2"/>
        </a:buClr>
        <a:buSzPct val="140000"/>
        <a:buFont typeface="Wingdings" pitchFamily="2" charset="2"/>
        <a:buChar char="§"/>
        <a:defRPr sz="2200" kern="1200">
          <a:solidFill>
            <a:schemeClr val="bg2"/>
          </a:solidFill>
          <a:latin typeface="Verdana" pitchFamily="34" charset="0"/>
          <a:ea typeface="+mn-ea"/>
          <a:cs typeface="+mn-cs"/>
        </a:defRPr>
      </a:lvl1pPr>
      <a:lvl2pPr marL="982663" indent="-285750" algn="l" rtl="0" fontAlgn="base">
        <a:lnSpc>
          <a:spcPts val="2500"/>
        </a:lnSpc>
        <a:spcBef>
          <a:spcPts val="1000"/>
        </a:spcBef>
        <a:spcAft>
          <a:spcPct val="0"/>
        </a:spcAft>
        <a:buClr>
          <a:schemeClr val="bg2"/>
        </a:buClr>
        <a:buSzPct val="115000"/>
        <a:buFont typeface="Verdana" pitchFamily="34" charset="0"/>
        <a:buChar char="●"/>
        <a:defRPr sz="2200" kern="1200">
          <a:solidFill>
            <a:schemeClr val="bg2"/>
          </a:solidFill>
          <a:latin typeface="Verdana" pitchFamily="34" charset="0"/>
          <a:ea typeface="+mn-ea"/>
          <a:cs typeface="+mn-cs"/>
        </a:defRPr>
      </a:lvl2pPr>
      <a:lvl3pPr marL="1879600" indent="-319088" algn="l" rtl="0" fontAlgn="base">
        <a:lnSpc>
          <a:spcPts val="2500"/>
        </a:lnSpc>
        <a:spcBef>
          <a:spcPts val="1000"/>
        </a:spcBef>
        <a:spcAft>
          <a:spcPct val="0"/>
        </a:spcAft>
        <a:buSzPct val="115000"/>
        <a:buFont typeface="Verdana" pitchFamily="34" charset="0"/>
        <a:buChar char="●"/>
        <a:defRPr sz="2200" kern="1200">
          <a:solidFill>
            <a:schemeClr val="bg2"/>
          </a:solidFill>
          <a:latin typeface="Verdana" pitchFamily="34" charset="0"/>
          <a:ea typeface="+mn-ea"/>
          <a:cs typeface="+mn-cs"/>
        </a:defRPr>
      </a:lvl3pPr>
      <a:lvl4pPr marL="2692400" indent="-360363" algn="l" rtl="0" fontAlgn="base">
        <a:lnSpc>
          <a:spcPts val="2500"/>
        </a:lnSpc>
        <a:spcBef>
          <a:spcPct val="20000"/>
        </a:spcBef>
        <a:spcAft>
          <a:spcPct val="0"/>
        </a:spcAft>
        <a:buSzPct val="115000"/>
        <a:buFont typeface="Verdana" pitchFamily="34" charset="0"/>
        <a:buChar char="●"/>
        <a:defRPr sz="2200" kern="1200" baseline="0">
          <a:solidFill>
            <a:schemeClr val="bg2"/>
          </a:solidFill>
          <a:latin typeface="Verdana" pitchFamily="34" charset="0"/>
          <a:ea typeface="+mn-ea"/>
          <a:cs typeface="+mn-cs"/>
        </a:defRPr>
      </a:lvl4pPr>
      <a:lvl5pPr marL="3405188" indent="-352425" algn="l" rtl="0" fontAlgn="base">
        <a:lnSpc>
          <a:spcPts val="2500"/>
        </a:lnSpc>
        <a:spcBef>
          <a:spcPct val="20000"/>
        </a:spcBef>
        <a:spcAft>
          <a:spcPct val="0"/>
        </a:spcAft>
        <a:buSzPct val="115000"/>
        <a:buFont typeface="Verdana" pitchFamily="34" charset="0"/>
        <a:buChar char="●"/>
        <a:defRPr sz="2200" kern="1200">
          <a:solidFill>
            <a:schemeClr val="bg2"/>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9231" r="19231"/>
          <a:stretch>
            <a:fillRect/>
          </a:stretch>
        </p:blipFill>
        <p:spPr>
          <a:xfrm>
            <a:off x="6496050" y="3260057"/>
            <a:ext cx="2647950" cy="2647950"/>
          </a:xfrm>
        </p:spPr>
      </p:pic>
      <p:sp>
        <p:nvSpPr>
          <p:cNvPr id="2" name="Titel 1"/>
          <p:cNvSpPr>
            <a:spLocks noGrp="1"/>
          </p:cNvSpPr>
          <p:nvPr>
            <p:ph type="title"/>
          </p:nvPr>
        </p:nvSpPr>
        <p:spPr>
          <a:xfrm>
            <a:off x="396640" y="918957"/>
            <a:ext cx="8442796" cy="1353086"/>
          </a:xfrm>
          <a:ln>
            <a:noFill/>
          </a:ln>
        </p:spPr>
        <p:txBody>
          <a:bodyPr/>
          <a:lstStyle/>
          <a:p>
            <a:pPr algn="ctr"/>
            <a:r>
              <a:rPr lang="en-GB" sz="2400" b="1" dirty="0">
                <a:latin typeface="Tahoma" panose="020B0604030504040204" pitchFamily="34" charset="0"/>
                <a:ea typeface="Tahoma" panose="020B0604030504040204" pitchFamily="34" charset="0"/>
                <a:cs typeface="Tahoma" panose="020B0604030504040204" pitchFamily="34" charset="0"/>
              </a:rPr>
              <a:t>Climate Change </a:t>
            </a:r>
            <a:r>
              <a:rPr lang="en-GB" sz="2400" b="1" dirty="0" smtClean="0">
                <a:latin typeface="Tahoma" panose="020B0604030504040204" pitchFamily="34" charset="0"/>
                <a:ea typeface="Tahoma" panose="020B0604030504040204" pitchFamily="34" charset="0"/>
                <a:cs typeface="Tahoma" panose="020B0604030504040204" pitchFamily="34" charset="0"/>
              </a:rPr>
              <a:t>is Likely </a:t>
            </a:r>
            <a:r>
              <a:rPr lang="en-GB" sz="2400" b="1" dirty="0">
                <a:latin typeface="Tahoma" panose="020B0604030504040204" pitchFamily="34" charset="0"/>
                <a:ea typeface="Tahoma" panose="020B0604030504040204" pitchFamily="34" charset="0"/>
                <a:cs typeface="Tahoma" panose="020B0604030504040204" pitchFamily="34" charset="0"/>
              </a:rPr>
              <a:t>to Amplify Flood Frequency and Intensity in the Kabul Basin</a:t>
            </a:r>
            <a:endParaRPr lang="en-GB" sz="2400" dirty="0">
              <a:latin typeface="Tahoma" panose="020B0604030504040204" pitchFamily="34" charset="0"/>
              <a:ea typeface="Tahoma" panose="020B0604030504040204" pitchFamily="34" charset="0"/>
              <a:cs typeface="Tahoma" panose="020B0604030504040204" pitchFamily="34" charset="0"/>
            </a:endParaRPr>
          </a:p>
        </p:txBody>
      </p:sp>
      <p:pic>
        <p:nvPicPr>
          <p:cNvPr id="17" name="Picture Placeholder 16"/>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a:stretch>
            <a:fillRect/>
          </a:stretch>
        </p:blipFill>
        <p:spPr>
          <a:xfrm>
            <a:off x="4417868" y="3260058"/>
            <a:ext cx="2647950" cy="2647950"/>
          </a:xfrm>
        </p:spPr>
      </p:pic>
      <p:pic>
        <p:nvPicPr>
          <p:cNvPr id="15" name="Picture Placeholder 14"/>
          <p:cNvPicPr>
            <a:picLocks noGrp="1" noChangeAspect="1"/>
          </p:cNvPicPr>
          <p:nvPr>
            <p:ph type="pic" sz="quarter" idx="19"/>
          </p:nvPr>
        </p:nvPicPr>
        <p:blipFill>
          <a:blip r:embed="rId5">
            <a:extLst>
              <a:ext uri="{28A0092B-C50C-407E-A947-70E740481C1C}">
                <a14:useLocalDpi xmlns:a14="http://schemas.microsoft.com/office/drawing/2010/main" val="0"/>
              </a:ext>
            </a:extLst>
          </a:blip>
          <a:srcRect l="12584" r="12584"/>
          <a:stretch>
            <a:fillRect/>
          </a:stretch>
        </p:blipFill>
        <p:spPr>
          <a:xfrm>
            <a:off x="2140580" y="3283810"/>
            <a:ext cx="2647950" cy="2647950"/>
          </a:xfrm>
        </p:spPr>
      </p:pic>
      <p:pic>
        <p:nvPicPr>
          <p:cNvPr id="10" name="Picture Placeholder 9"/>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l="17866" r="17866"/>
          <a:stretch>
            <a:fillRect/>
          </a:stretch>
        </p:blipFill>
        <p:spPr>
          <a:xfrm>
            <a:off x="0" y="3295684"/>
            <a:ext cx="2647950" cy="2647950"/>
          </a:xfrm>
        </p:spPr>
      </p:pic>
    </p:spTree>
    <p:extLst>
      <p:ext uri="{BB962C8B-B14F-4D97-AF65-F5344CB8AC3E}">
        <p14:creationId xmlns:p14="http://schemas.microsoft.com/office/powerpoint/2010/main" val="19838855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10</a:t>
            </a:fld>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013" y="403761"/>
            <a:ext cx="8213691" cy="5517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77060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11</a:t>
            </a:fld>
            <a:endParaRPr lang="en-GB"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154379" y="439388"/>
            <a:ext cx="8763991" cy="5581402"/>
          </a:xfrm>
          <a:prstGeom prst="rect">
            <a:avLst/>
          </a:prstGeom>
          <a:noFill/>
          <a:ln>
            <a:noFill/>
          </a:ln>
        </p:spPr>
      </p:pic>
    </p:spTree>
    <p:extLst>
      <p:ext uri="{BB962C8B-B14F-4D97-AF65-F5344CB8AC3E}">
        <p14:creationId xmlns:p14="http://schemas.microsoft.com/office/powerpoint/2010/main" val="40987456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12</a:t>
            </a:fld>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34" y="391886"/>
            <a:ext cx="8508666" cy="5540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912540" y="3610305"/>
            <a:ext cx="7637693"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4519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13</a:t>
            </a:fld>
            <a:endParaRPr lang="en-GB" dirty="0"/>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415001" y="526452"/>
            <a:ext cx="8312728" cy="5640779"/>
          </a:xfrm>
          <a:prstGeom prst="rect">
            <a:avLst/>
          </a:prstGeom>
          <a:noFill/>
          <a:ln>
            <a:noFill/>
          </a:ln>
        </p:spPr>
      </p:pic>
      <p:cxnSp>
        <p:nvCxnSpPr>
          <p:cNvPr id="8" name="Straight Connector 7"/>
          <p:cNvCxnSpPr/>
          <p:nvPr/>
        </p:nvCxnSpPr>
        <p:spPr>
          <a:xfrm flipV="1">
            <a:off x="1092443" y="4098944"/>
            <a:ext cx="3111422" cy="47626"/>
          </a:xfrm>
          <a:prstGeom prst="line">
            <a:avLst/>
          </a:prstGeom>
          <a:ln w="12700">
            <a:solidFill>
              <a:srgbClr val="632523"/>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4682807" y="4045401"/>
            <a:ext cx="3582419" cy="47626"/>
          </a:xfrm>
          <a:prstGeom prst="line">
            <a:avLst/>
          </a:prstGeom>
          <a:ln w="12700">
            <a:solidFill>
              <a:srgbClr val="632523"/>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682807" y="1723441"/>
            <a:ext cx="3416164" cy="47626"/>
          </a:xfrm>
          <a:prstGeom prst="line">
            <a:avLst/>
          </a:prstGeom>
          <a:ln w="12700">
            <a:solidFill>
              <a:srgbClr val="63252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999807" y="1782151"/>
            <a:ext cx="3346562" cy="47626"/>
          </a:xfrm>
          <a:prstGeom prst="line">
            <a:avLst/>
          </a:prstGeom>
          <a:ln w="12700">
            <a:solidFill>
              <a:srgbClr val="6325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87695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data:image/jpeg;base64,/9j/4AAQSkZJRgABAQAAAQABAAD/2wCEAAkGBxQREBQQERQVDxQUFBQVFBQWFRcUFBQUFBQYFxQUGBQYHCghGBwlHBQWITEhJSkrLi4uFyIzODMsNygtLisBCgoKDg0OGxAQGiwmHyQsLCwsLC0sLCwsNCw0NDcsLCwsLDUsLCwuLCwsLS8sLCwsLCwvNCwsLCwsLCwsLCwsLP/AABEIAMkA+wMBIgACEQEDEQH/xAAcAAEAAgIDAQAAAAAAAAAAAAAABgcDBQECBAj/xABBEAACAQIDBQUFBQgBAgcAAAABAgMAEQQSIQUGMUFRBxMiYXEjMoGRoRRCUmKCJDNTcpKiscHwQ2MVJUR0k8LS/8QAGgEBAAMBAQEAAAAAAAAAAAAAAAIDBAUBBv/EACoRAAICAQQBAwMEAwAAAAAAAAABAgMRBBIhMUEFIlEyYXETgaHhkbHR/9oADAMBAAIRAxEAPwC8aUpQClKUApSlAKUpQClKUApSlAKUpQClKUApSlAKUpQClKUApSlAKUpQClKUApSlAKUpQClKUApSlAKUpQClKUApSlAKUpQGDG4tIY2mlYRxopZ3Y2CqOJJqG4rtKjQswwmLeFQC0ojF1B1DGG/eKtuZUVx2qzzfZkWABmMhKgkfvEjdo8oOjOCCyg/eReljRGw0lkxUS4ZmE7uArK5U53PiYvx5XYkngeNVynh4JJH1DsXbMOLhTEQOJI5BdTw9QQdQRzFbCq+3A9mMQqsJE78+NVCI8oRRO6IuiqXBPzqeQPcVKMtyyeNYeDLXi2rtWHDJ3k8ixLwBY2LHkqjix8hXsJqi+1baWIhxTOispdmRMQSCY0ULeCAD9ySCGZj4mzaEAUlLASyW1sXerD4pu7QvHJYnupo3hkIHEqrgZgNL5b2vrat0DXy9uvtOaOcGMtKozyuC1shjBbvrk2RhbVvvAlTcGvoXYm3YsTGssLrIrAHQ6i/Ucq8jPIawb2ldEe9d6meClKUApSlAKUpQClKUApSlAKUpQClKUApSlAKUpQClefHY1IUMkjBFGtzVfby73Z11ZoIjfKij20w5Gx91D+JvCejioTsUeyyqqdktsFlkv2pvNDCcgvPJe2SOxseha9gfK9/KodtnfSW9mkTCjmieObyBuDY+RCVB8Xt6RwVj/Z0ItZCc5HRpeJHkLL+UVqqxzvlLrg7+m9E83P8AZG4xm1kZs2R8Q175p3JF+XgBvp5sR5VGds4xjiUnY5Tp4kVY7BDewCAAEAWHOvdXh2vCWS68VN+XDnxqEHyadZoaoaaWyPK5+5du7IZYgrKiEM1lQWUKzFl0PA5WFxyNS7Bmq/7PMWZcOpYgnJCRb8OTIL+d42F/Kp9g63VfQsnyk+z1SnSqL7asfaeOJeed3Uc+7RVQkdbu4B8qvKY6V877fc47b0cQuwM8EelrZC4kkOvRWb5ClnOEexLf3b3HwkWEgVsOok7mPvXF1dnKqXJdSD7wv8K7YvcSInNFJJC3K+WQf1MM/wAmFSsVzUtkfg8yyA4z/wAQwF5CftUKi5K3ew5lo3PeD1V3/lrabC33gxAsxETXCm5vHnNrLnsCja6K4VvKtV22bU7nZhj4nESpEQL/ALsXeXhrbKhHxqpcJjiAue7ECwcNaVQeK5zfOuvuuGU9KhJuJGc4xxk+l1e9dqpjd7faXDDxkTQC12sQEubeNNWh9RePyQVaex9tR4lA0bX0BK6ZhfgSAeB5EXB5GpxmpHv3RtKVwDXNSApSlAKUpQClKUApSlAKUpQClK6yOFBLEKBxJ0AoDtWl3h3kiwa2Y55GICRLcszH3RYAm56cfhciP7f35vniwGWVkNpcQ7ZcPB/PJ1/KLk3GnOq5xu1rMxjdpZWBD4txlkIb3khS/sYzb+dramqLLlHo2aTRWaiWIrj5NrvHvFI7kzESSixEOjQ4ZhqM1iVmkGmmqKfxEXqKzSs7F3YuzG7MxJYnqSeNdAKVibb7PrtLpK9PHEe/LFKUrw1CsGOjzRsLX00B6jhryr1JGTwF/wDHzrHJIi6NKinXS+Y/IVKKeeDPqbKowcZySyiWdkGPAAhubkMBfmFtIPkZJKt7DNVAbibReLE+MkhjFIo00VSyOfIZZTp5Cr2ilrbS+Gj4aawZds4nJBI/RDbjxIsOHmRVIdlEBxO3DMdQn2ibnoM3dpqf5x8qsbtL2n3WzpCOLaD1Ck/5AqN9gOAA+1T2AsIoVPpmd/8AKn41J8zPPBcFKUqwiUr25Y/vMZhsKDpFG0rWuPFKcqi4/IknHQi4qDVs98sX3+1cXNe470xrodEhURixvYgsJNORHnWsrNN5Zk1D92DvDKyHMpKn/lweo8q2WytqSYdxJhbra5bDqbaHVmw5Oik2uYzdWtwva2qpUCFdjg+C890N84sYi+IBzcDQqHI42B1VuqHUeYsTLUe9fMv2llPeRkJISMxtdJbe73ij7w5OCGHrU+3V7S8uWHF3VuALEa9Mspsr+jZW/m41fCz5NkZxl0W/StXsvbcU/wC7cMbAlTo4B4Eqda2QereyR2pSlAKUpQClKUBhxOLSMAyOsYPDMwW/petVj97cHALy4iNR1zAgepGgqvO1fHuNoRp7yLhiQpvlzO5BJAIubLz014VDlxzLbIEjI4FIo0b+sLm+tZ7L9rwdPSemWaiG9NJFsbQ7Qky3wsMkw/iyfs+HHn3slgwvb3b8agu295nxF/tMhnGloIS0OHXqGl0kk+AWo5POznM7M56sxY/M1jrPK6Ujr6f0WqHNjz/CPVjMe8gVDZY0/dxIAkUY6Kg0+PHzry0pVR2IQjBbYrCFK7IpJsBc9K9ODwjyyCHDocTK3JRdE8yeGnU2HrUoxcuinUaqvTxzN/t5PPk0zGyr1Og9B1PpWw2HsafGNlwkJkAOs0l1hHx4H01PlVgbt9mSC0u0G+0PoRENIk8j+P6DyqwoYlRQqAIoFgqgAAdABwrVChLs+b1XrFtnEPav5/yV5srssQgHHTPiDf8AdxkxxC3Aaan6VM9nbvYXDi0MEUfogJ/qOprZ0rQkl0clybeWz543m2csG2ZY7BFaZsul1yToSQV5C8ht6CtpJvXicHI2GkLN3eTLqLsrRqQMzIdL5tfpXftthMOPjxC6d5CpHTPE5BJ/Syj4VqN/pvHh8SykLNhkynw2LISdCpPJwNelc+xyjakunn/pfw45Om9m1JcTh+8lkLK07RIulgqqrSEEKL2Itr51anY/s3udlo1rGaSSU9bFsq/RB86pfaTnucLHe+WLO1s180zF2zX4mxHDSvo7d/B9zhYIeBSJFPqFF/rer9Pl5bK7DYV49r44YfDyztosUbub8PCpP+q9lQfthxmTZjQA2bEyRwi2pyls8hA52RGrS+ioo3Bq4Qd4bsdTxHibxNcHgczG9tP81nrhBpoAvPKOAvrYX5Cuayt8nPm8ybFKUrwiKMLixAIPEHUH4UpQJmbBYqSGwhkKAcI39pGL8ctzmj/SwqV7K7RMTGAsucW5plxKHT8LlJR/U1Q6lSUmi6N8l2Wvgu05T7zYbz7x5cI1+XhmjK/31L9295o8YHygoyZcylkcFXF0kR0JV0axsQeXUEV89oTwBOunz0tU07EJGDTBri6C3QgSN/8AqrIzbeDTXPenwXbSsUDXFZauJilKUBSXa4hG1YzybDAD9LGopU77bcPbE4GbkRPGTyuchAP1qCVgvXvPrfRZZ0+PhsUpWbD4ZnuVGi+8xIVFHVmOgqk60pKKy3hGGsix6ZmOReGY8z0A4sfStpsfY0mJbLho2xJvYyWK4depLmxa3w9DVjbu9nMUZE2MIxcoHukewTyVLeK3np5Cr4Ut9nF1frEIe2rl/Pj+yEbsbpz48+AHDYUjxTMLvKL8FHMH+nrerc3e3fgwUfdwIFvbO5AzyEc2a2v+K2gFtBpXNa4wUUfN23Ttlum8sUpSplQpSvDtHbEGHF55o4f53Ck+gOpoCAdumBzYWCbX2cpU2/DIvP4oPnUC3gwX2nY+AlGY93I2HY3BCrY+K3EaoOvpU47R98cFisBNh4Ju9lujLZHIujgnxW00zVD9x8ZmwhjJ0jxER0kRD4it9SLng3A2Gul7Vh1PElNeH/RfDlYZrdkwfadrQw2yoHiXJmZwNFL2LaniTX0pVC9kkBn2v3zalUlna98waSwF7jj7Wr6rTSsRK59iqc7a9oZ8XBhhqIoHlbS4Bnbulvrp4Q5vyOWrjr5031xXf7Sxc17+27lOoTDplI9Czk/pHWpWPgrk8RbNPXDuFFybAc65qT9mW7i4/GGSTxQYbKzAHwvI2scZ6jTMfQDrWdLJirr3vBrhutjDCcT3SxwhDIZJXWNSgF+F8wJHC6gajWtPgg0kXfELEhJCFixaUr7yooXgObmy30uTpVldsG2xJMmzVPskUYjFjhnAYdxDe2mZ7E24aGq6lkLHMbDgAALKoGiqo5KBoByqUkkX27ILCXJ0pXlx+KCI2tjY8xz0JAPG3letpitgYvC4GLG4oJllIVUzN3/jBMYKlbG9hwJNiPh5teCmNMpLKPLSuShHvWBsCVBuUPNCeBI524cOVcVEraw8HZGsQehv8qn3Y9AQjvlAzKDm0ufEQAbD8v0qvJjZW5+Ei3W4t/urZ7McMEgNs9u7gHit7zB52tYW/wDUAfpqcPqRs0y9rZY2E92s9YMJ7tZ60lopSlAQLtlwBk2eJluTh5o5NPwE5H+Fnv8ACqzh2eD/ANTOdPDDHLO39q5f7qv/AGpg1nhkhcBlkRlIPDUVoezzFB8EsRULLhnbDSiwuHhsAT1uuRr871RZXukbtLrrdPW4w8sgWytyMRLYrBlF/wB5imKfFcOmp/U1vKpjs3s8iBVsXI2MK6hLCOBT+WJNKmlKlGqMSm7VW3PM5ZMcEKooRFCKBYKBYADgABWSlKtM4pStJvLvRBgVHeteRgTHEurueA9NeZoDdMwAJJsBqSdABUM232iQxsYsKjY+Uco/3a+bSa+H8w086gG8u8k+LP7Uxjj5YOJrf/NJ/wDUi/kvGtBLiWK5BaNP4aXVPUi92OnFiT51fTprLeVwvkrnbGP5JJtne/FTk95ie6U/9HC2Hzn6+hYeVRtpVvmWNc3N5PbOfXP4b+eUVhpXRr0VUe1n8lEr5PrgzS4yRgQXaxFioNlI6ZRp9Kw7NbuY50Ot4/ZnQEEXHTX3l/ppXkxpudTwF+F+HI/T51h9VpW2LSx4L9LN85LU7EcP7PEzG/vrGCegBYj+5as+of2U4HutmxnnK7yHzuco59FFTCsUF7UWy7PJtXGCCCWZjYRxu5P8qk18yQsWVWY3ZlzvqbGR2Lu2X7pIKAjX3BrwAvPtcxbJsqVUIVpWjiBPIM4LcPyg1SDEXJW5W/hubnKNEHAaBQANBoBULWU3vEMfJjmeysTyBPyFXL2H4cDZQk+9LNMznmSrlBf4KKp0qp0cXX7wN7FeYNtflVwdiuK/Y5cIdHw2IkW3VHYujeYNzrXlfZHT9MrHe+ZztbH5ucwAN9cqKAot0swNa2p12w7AaHGLj1BMU4WOQge5MuiE+TLp6r51BajPsr1Ce7J1x0uaExuqzKqsEDKM8ZY3zJKoDixJOUkqbm68x79oY3F4zAYfC4iSGEQFGhWUOs0gGYK7Oq5YxlIAva4F/M+SNypDKSpBuCCQQRzBHCuGYk3JLE8SSST6k8aKbQje4xwdUjyjLcNl0uDmBt0awv61zSlQKW8syQ4EzkQrxlZIgbgAd4wXMSel6u7dKEDDhwMokd3Uf9u+WL+xUqqN3cIWkDg2ZbJGovczYq8cb9CEQSvx+6OtXdg4AiqiiwVQoHkBYf4q2pc5N1UdsF9zaYbhWascA0rJV5MUpSgODUOgP2PbTJwi2jFmH/uoAc39Uev6KmVQXfUFtpbKS9h3zvxsbqB/qoy6yeonVKUqR4KV49qbTiw0ZlnkWJBzY2+AHOqz3o37lnUpCTg4SD4iP2mZesafcU/iJH+qLLeF2PuSje7fVcMTh8NafEkG4uMkIA1eRuAt0/4amxePYuz52lla+fEN7x5Wj/hr58T5DSvPLiLgoi92hNyL3ZyOBkf7xHwAvoKwV0tPo8e6zv4M1l2eIilKV0TOKUoaAV5MWmt7E/C9rf8APpXrgvIbRgynWyoMxNuNgOPGsTSIHjZhnyFXdLMugcXQkj3vCQQL21rmeoXVSrcNyya9NXNS3Y4Po7YOC7jCwQfw4kT4qoB+te+oZsjtFhnvaDEeEAlkiaRLm3huuoYX1BAr2Lv/AIAaSTfZje1p0eHX1cAVzIzi+EzRKLT5Ip20Y0hsNEDlyCSa/wCcWSL43J+NVcBbSpd2jbSXE4qSVGDxju4o2FmVlRc7lWHLOy/EDpURqibyzJqXykKkG5e3mwWKWdQXGXu8RGOMmHFssy9XiAsRzQA6+K0frkGxBBIIIIINiCDcEEcCDzrxPBVVZseT6TBgxuG+5iYJk4aMjqeo/wCWqsdtdlEiMWwcgkjJuI5GIkXyEliHHqAepN71F9h70PhWLoXgLG7GBEeOQ21eTCuVXNp70bLxPhNTHDdpUxAPeYBwbgF/tkD6czGYGt8CeNW7lLs25hNdkWn3Bx63Iw7OBY+GSG562BkGtqjjQujzRyxtCYCA+ewOd9Y4wq3uxBvoTYAnQVNNu9oE8ymMzZQcwKYNHQG1rZsXiFDKDc+5Ex04ioZiJjI2ZraZsoFyFzm7G7EszEgEsxJNugAFbSRTP9KK47MdGNgSeABJ+Av/AKpXZUJuBxyt6e6aiZorLRPOzrZrF4XJVkjUzSHNctiZo0yBdNVjhdVvf3marSgFVx2W4UIHAvYRQgE/mQEkeR436WqycMK0VcxydKSw8HvQaV2rgVzVhEUpSgFQ7euP/wAz2W2gHezg35+xJA+n0qY1XnbDH7LDPlDZZzxLAfu2OuUg62PMVGSb4R6uyY7Q29hoBeWeOPyLjMfRRqaie3O0LKtsOmS/CXEXQdLrBbvH+QFVcuPdb5MkN+PdxqjHzz2zX8715ibm5uSeJJuT6k6mt8PT7G/e8fgolfHwjabS2y8z967GeX+LIBZfKOD3UHmbn0rWOxJJJLE8SSST6k1xSujVRCpe1Gec5S7FKUq0gK7QRNI4jjVpXPBEUsxHXKOXnwrZ7G2E+IyscyRvfIFUNNMBzjQ6Kn/dey9M16snYm6aRJlcCNDqYUYnMes03vTHyNl6LXPv1yi9tfL+fBorozzIgezN0JJWsza80hAlZfJ5SREh8rsfKpls3cGBLM8aZhzYtiHv1vJ7MH0jFS+GIKAqKEUcAoAA9AKyZK5s5zs+uTf+jQlGP0ojG8OyYFwsxKm/ctdlZkYhASo9mRwJ0qsNjbHGMhnmdpGkhhudbkuCdGLat4AeHAirN7RJu72diWP4MvG18zBdD8ahu40Ea4YtN3xLy50WHMXkSNAGDILMyDPex0BseNYNViONppqfeSOQ4wjEQRklo2dRYNLGFWUFSBkccHUEcRd/hVvYfCIVyeLL0Ls6/wBLkj6VTO2cMInU6jKkga1yO9hbvVI00v3Zq49jzZ0VvxKD8xVmm2ygRtypGq2h2fYaW7Igjc/fiJgf5J4G+KVDtq7h4mE+zIxK9CBFPw5D3JPgQfKrkhSskkIIswBB4gi4q11LwUyxL6lk+cHjKkqQVI0ZWBVlJ4BlOqnyNdavLbm6sOJHtEzkCyuCBMnkkp4j8j3HpVX7ybpS4Txj20N7d4Baxv7rpxRvoeR1tVTi12ZbKMcx6I7SlKiZxSlKAV3jky5m6I3DjwrpQgkZAbGQiMH80hCr9TQnXzJFtbg4Up3t76CFNbcVhXNw04mp3hhUd3XgCxEqLB5JGH8uYqv0AqS4YVpqWII6M3ls9dKUqZEUpSgFQ/tTwnebOcjjG6SfI2P0Y1MK8O2cKJoJIiLhlItXks44PV2fOzC2h5VxRlKs6MbsjFT8OH0tSvoKbFZBTXlGCcdsmhSlezAbMkm1UBUvl7xzlTN+G9iWb8qgt5VKUlFZk8EUm+EeImpPu7uw0r+0QO4t7FheOIGxz4kc2sbiH0L292pDu5uSVIlJaI/xHW01ufdRHSHl42u/GwSpxgsEkKCOJQijkOJJ4knmSdb1ydRq5We2HC/lmuupR5fZ59mbNWAGxLyNbvJG99yOFzyA4ADQDQV71S9d0jvXqjitWRLBaYo4aymPSstcNwoCs+2LFZMLHEvvSyr8Aniv5a21rxYDFph8DGSwMqjDOVa5yRyykvck5WuhK6a20NxWv7XZjNjsPhUOuW3WzSOoFgOJ5fGu+/kQiiRFteR2ton7jDp3MagqLsPaEjMSbk620HN1S3SwaauEa7fy8WLlCiwDCUG2tvCbDyszrbp1qZ7jzZsLFzyjIf0HL/qtDvie/wAPhMQV1liKuSPGCg1IA0HFuNZ+y+YmBl5K+nTUAkD0Nx8K90MnjDF66ZZ+EWvSY682BNe2uiZjyvFWt2ngS6kqQGsRZhmjkU8Y5F+8p+Y5ee8tWKSKjSYKV3r3OMeabDIQo1lgJu8N+an78XRhw5+ULr6PxmDDgalGGqupsyHqD/o6HnUG3o3LjlvJpA+t5UX2L6k3lQXMZ6st19Kzzra6KbKVLldlU0rcbX3bnw2rrdT7rr4lb0YaN8K1Bqsyyi49o4r2bES+LgPERs87cPdgjZhoT+K1eOt9udhM8srcCzQ4RNRxZhPPoeix2/UKFumjmefguLYuH7uCJPwooPrbWt3hhWvgFbOAaVsXBrMtKUoBSlKAV1eu1KAprfrdaQY0yYdTIJVuyC2YFdFcDmLEqTyyrf3q0UO78pbIzRxtp4M4kk14eyizN9KvLaOz45lySxpKvR1DC/oax4fBpGMsaLGOiqFHyFXV6i2uOyL4/BCUIyeWV9sPcImzOvnmlFh+mBWuf1sPNeVTjZuxYoLFQXcC3eNYsB+FABljX8qACtkqVkWOoSnKbzJ5PUkujDlvWRIazKld6gSOqpau1KUArq/Cu1cGgK52/u5+3HaAWSeRSpSK0YjJRSI/GWBSzG5JB4aVqN2tjzwYdYJ0gshkOYqJ5ZDK2ZmZ5BZRysvG178qtHE4e9a6XA3qv9KOW2S3siOJwYcKjxezS5jWHIhV2LZyUfwkNmHC1iOBvps9hYApdiqozm5VPcQAWVB1sALtzNzpe1bhNn17MPhLUhTCDzFBzk1hs9OCWvZWOJLCslWERSlKA6Ol687xV664IoDUSYFdQBlzcQAMrdcyHwt8RUT23uVHIbpEo843yHy9lICvTgy8Kn7RVhaGoSrjIZKgl3FkU+BQx5d4ki29THI4NbzdHdV4GiMuohWQgnQyzzNeSYqDoAoVFvc2Xlep60NcLBXirSCwukcYdK2KDSsUMVqz1YBSlKAUpSgFKUoDgiuuSu9KA4C1zSlAKUpQClKUApSlAcEV1MYrvSgOgjFdgK5pQClKUApSlAKUpQCuLVzSgOpQUC12pQClKUApSlAKUpQClKUApSlAKUpQClKUApSlAKUpQClKUApSlAKUpQClKUApSlAKUpQClKUApSlAKUpQH//Z"/>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 name="AutoShape 7" descr="data:image/jpeg;base64,/9j/4AAQSkZJRgABAQAAAQABAAD/2wCEAAkGBhQSEBUUEhQWEhUVFBYWFhcYGBcXGBgWFhYXFRgUFxQXHCYeGBwjGRcYHy8gIycpLCwsGB4xNTAqNSYrLCkBCQoKDgwOGg8PGiwkHyQsKS0qLCwpLCwpLCwsLS8pLC0pLCwsKSksLC0sLCksKiwsLCwsLCktLCwsLCwsKSwsLP/AABEIAQMAwgMBIgACEQEDEQH/xAAbAAABBQEBAAAAAAAAAAAAAAAFAAIDBAYBB//EAEQQAAIBAgQDBgMFBgMHBAMAAAECEQADBBIhMQVBUQYTImFxgTKRoRRCUrHBByNygtHwYrLhFTNTkqLS8RYlNMJDY4P/xAAaAQACAwEBAAAAAAAAAAAAAAABAgADBAUG/8QANxEAAQMCBAIIBQMDBQAAAAAAAQACEQMhBBIxQRNRBSJhcYGRwfAUMqGx0RUj4VKS8SQzQ3OC/9oADAMBAAIRAxEAPwD2Z1qniLVSm9XM81oFlnVN8MW2qtc4a1Fg0Urt2nDyEpaChAwbAUA7T9ofspVQmZ3UkToo31nmfCdK1zGaxf7ScB+5t3d8jwf4TBP0VvnUc4wg1oBE6IN2T4474xhdOl4QByVlkgCeWprfFAomK8kWbbhl3Vgw9QZr2DC3ldFYfeUMPeqqFQkEFa8XRDSHDdVLr8tqhiruJQbiqwFbWmy5rhdMVdana2AJ3qMWzTZo6qCya29cinGsN2y7ei3NnDGX2ZxrHkvU+fKg54YLqNaXGAtUvF7RvGyHBuASR/8AWfxRrHQGrteT9hrmXGI76s0jXWCek8z18zXrUUtKpnEqyrSNMgFcpGuxSirVUm0op0V2KiiZFKnxSigomRSinRXYqKJsUqdFKoijheu274qs+JFQfaayhhKvzBErl0RVO5ihVZ75qEmrG0+aQv5K8l7zoZ2ls97hbqbyhI/l8X5Aj3qWkD125+nOiWJc68tw4JtqTuBB9V8J+orcdkscWsBeaHL7cqyCYbu7t+z/AMO4SPQ6fmp+dGuyd/LdK/iH1H9isFE5KsLr1v3cNm3EH8rXtcJptOiuRXTXFSDU12ABJ0A1JNMxWJW2hd2Cqokk7CvKe1/bh8UxtWZWyN+reZ8vL59KrqVAwJ2MLzAV/tj2+Lk2cMfDszjdvJTyXz51jbVkDzNctW8vqedbPsf2KN4i7eBW3uBsX/0rDLqrrLqMYyg3M5SdieyhuEXroItj4BqC56/w/nXo0V1LYAAAAA0AGwHQU6K3sYGCAubVqmq6SmRXRbqQCn95TSq4UPdmu93pTzXchqSpC5bQc6dctDlTCKVBGU0ikFrsU4GigmZKVOpUEVylXYrsUUqbFKKdFdioomRXYpwWpUI6VCUQF572qt93xBW2F61HuP8AVT86g4ddy30I/EB89P1o3+0vCzYt3l3tXBPo2v6GheC4S9xBcWBoGUdTOnptzrnVKbjUloXWwtVopFjz7K362ZAPWqXFuIW8NbNy6wVR8yegHM1BxbtFaweHz3SZ1yJ95ugAO2keleM8e7RXcfdL3DCAnKo+EDoOvma0vq5Vgp0i8wFb7T9rLmOeBKWQfCv6nqaE27YA0qXD2CxCICxJgAbk16X2J7BKoW9fhidVGhUeYI35a+R9TkAdUK6UMoNQzsb2GzRdxA03VDz/AIv6enPb0a3bA0jQVfXDqBoAANqjdROlbWQ0QFzqrnVDLlBkPIVzuDUz6c6aLsbU8lVQN00YRqmt8Prn2s0mxRNDrI9VTpggPOomUTXEvmo3PSlAO6MjZMdajIqePOo2NWApCo4pypJrsU4A1EApPsXnSpveHrSpbp7clGEpZa7XaZImxSinRSiiguUqdFcYgCToBqT5dZoIqpxLhyX7TWrk5WiYMbEHfl096rpjLFtFGHCsMuirplj4izH4UG8+fOhv/rG211grKLKAyxPiuERORd8gkCeZIjTfJ8etl8BZu4IsbhuOlwKZY2iSoka6KyAfzDes76l5atNOm2CHyDt/KzvapLl7E3Ge8t1QyqIPUFsoT7qiCJ56daoWMPLBQQomJOgHmTU+MwVzD2v3qFWZ0ImNdLk8+sUzAupDsz5CokaSDJjltyqgtk3WilVyN0XqHBuxP2ewxRVv3nXL4myLlbRvEASBBOnORPlreHWu7s20IVSqAFVnKCBqFJ1ia8m7O/tFuWIUhr9v8PMfwsdvQ6elavDdt2vW3ud0LVtMsk3QXkuqrNtRmCktqda0gtAsFmc57jcrad5SBpJaMawDz6TziuhaeyquuPUZFWUK864zCagKhCg7nSa4F1qd7k123aBozzUjko8/IaUgCasLhRUq4cUhcEwaVQy9actmaIDDA09bEbUDURyKgtg9KeuFq9l613KKXOmyhVPsg6UqsxSoZijAQcUorortaFmXIpRToqjxXjCWB4jLH4UHxH+g8z9aUuDRJTNaXGAFYxGIW2pZyFUbk1552p7TtfPdp4LcgR+IkiM/rySfMkDUXlTE8RueDRAfi+4v8PU/4tfLnGy4V2PsWbZTLnLKVcsJzA7rHJT057kk61SXZ9bD7rSGil2n6BeWv2KxYs3XfD2/hzeK7muQvi0S0CGcxAE5QCQBMsc3hMXcZ7gZihey4UjTL3ZziMsEQAw969ww2bCuti6c1lzFi6xkg8sPcY84+Fj8Q0Oo18g49g/s2NdTtaxE/wD8yf8AsakfFoTMBcDPegwTvIV7xhSSsq7ATvAPM6f3tOvB02GJGoIINloIOkHWjeDwBzER8JK8o0P+lFsPwoZoI3/vntWcvhXBgWPGAurot2zdjqShPTemXsU6jK6Mjyp6yJBJnpAmt+3ZhCNvcgT7kVexHZpbfC8QyRm7m9mJAaVEkAN8SwOhjeQaspuzGJSVGholafhXEHu586d3lKggsrFWKhivhHIMDPn5Vfod2fsknEN1v/lYsD9KMrhCfKtgIhYyCVXilFWGwhFM7k0cwQylRgU7PXCtKKiCcLtd+0Go6VSAjJU4xRrv2s1XpUMoRzFT/ajT/tRqsGpGhlCMlWftB6UqrZqVDKjKYBTb19UUs5CqNyTA+dSV5923tOcUFBd8wGVJJ8RnRV25TQqOLRYI0WB7oJhE+MduNCuH0HO6w2/hU/mflVXg3Za5iG7zEZltkyVae8uebTsPL59KIdm+x/d5bmIhnGqpuqeZ/E3ny5eeqikbTJ6z9Vc+s1oy0tOe5T8MqIoVFCqNgNKl7/pNQRXYq3KFnzFLGKt621u4odHEEHn78iDqCNQQDXhfaKXv3pdrurIHaMzBPApaOcKNee9e34q9kRn/AAqzf8oJ/SvB7zlvEdyZPqdTWetaIWrDXcZWh4Xdz21udUQnRjrqjagQPEp33nSruBxjd6AQIiREzExB039KGdmcRGEvD8F1F/lcs4+ub50Rw6qviG8jck6e+3tWZ8AlXNnyWiW8CPz30+f6VfxbhuHYtefcXj87Tf0oHicQ3dW8on4ufmKuYDFFsNi0IgnDXd/4GHy1qUvnQqfKj/ZB5s3D1vP9FRf0o01zyrOdgMTOBRvxPcb/AKyP0rRG6K2gLHK6Xmom86Ru0wtNMAgSumKjNdpU6QlNilXaVFCE2uxXa7pQlGE01yu1yoolI6UqVKpCkrsVVt8LQXmvRNxgBJ1gKIhfwjmY3q0Jp4WhKgC5XKdFILUlSElFSi2OtRxXQ9AkpoCD9ub4t8PvsCZKZB6uwT8ia8WnSvTP2q46MLbt/wDEuz7IpP5steaWyOhOh266GTNZKtytdC1wifBLX7nFelgj1U3Sf+kE+1XbLSKk7LMDbdRZF0m5YtlQWkh+9BYwdIXN0Eb0asnC5+6UWzcjSLhyM/NFYnXoDGpqpzZAKuLsriEx7v7q1/P/AJqu8Fuh2ZQQc9q6k+qHTTzFV7uXukECT3keL4QHIIj15+VVuzqm3d2KA3JGgGjaEiQBzNK0QZ7kpMiO9af9ntuOGYfzQt83Y1oqzvYG5/7dhx0txy/E3StGLnkK6IJhYIC5FcipAfSmm351MyGVMilTjbpoFGVIK5NcpxU1ypKELlIUqcCKkowuBJqVLa85pmYdKXeDpQkpgApO5XqaVR975UqF0bKMGkHFAcXx9Mkq4UmPCTBB8+mnOKD2+1aI4OdZIAYH7scgQYPLnzoGoEoaVt5pTWew/bXDxNy4ib7EnYdIn30prdvcKNnY6T8J1ETpPrUztG6mUrSBqQNZa327t3Q3dpdyrrm7osGCwWUZToxWQJpzdvLahma1fACyALRnQEkRPpHrULwEYKzn7VMRmv2bf4LZb3do/JKydm3RTj+PGMxJvKl0IwQKGQqwCqBqNY1n51TuoqLOS4ddgNfrArK+5Wtlgr/BzGExKd6bHevZt5xtJF05XO4Q5cpI1E9JFAf9i3jfNrLFwfFJACqBJdn2CAa5to9RWywYw+FtRjUNwXhauKFGYAjvYkhhrlJ2J38qmxHbLhRtd09u5kgLGRpKqSVUsHzFQSSFJgewoAJnu6xITFuA2cMRcN4AXB3hGUuQ7qWA3gldJ1IgnWasWRqDtqKkUWLuFtPhFZLSHwggjwl2JILEzrm03riRVT9UzNEc/Z+f/b7Qb4h3gPqt1xWjivP+z/FAt9sN94NcuAjQhWdmBmP/ANh1135wQN7ZuZlB6gf3rW9pkLC4QU+a7nrlKKZLddmuTSimkVFLp2euFq5FI1EV2uE03NTbl0AEnlRQTjSpUgKkqQlSrtKojC8guYDMDLBmnfONojrVS5wO4rGO7Mgb3ANwCNPSrlvPv+821nMB85FWLovDUKek5yBIG2jeWtcvitbqVubh6rhLWk+CD/7Au3DAa2vP4wdhJ28qnbgJBEPbIyxJYaHzAFFltXkWSrLI/wCIzTIIJ0aPflUL3CCQzFY3DXHH5sP7ihx2uCgw1WflPkncEv2LVu8j3WUsrLmVriicytpktNlIynxa9I51YwmKwVsycZjHORxCszL4kZdDcRDPQxAIFDb/AA9HmBBMyQ5Yk7ncmfYGqr9nNdWInntsPn51YK7OaY4Sru0+SO9m8Y14Wr7XBbs2GZboN6/nuBSClyAGBMzK89hG9FcX2jwKW3CPeLlGCktfbxHaGuOIOu+X+hynBcJdGCew5Cg3HOQhScouI6w4166dFNVsXwMA6hiwOmWZnfL66UXVmE29EHUHtsQfJGOOY+xilQG6UCC2BG/gVhqCI+8fkKB/7AwpP/yGn0H/AG0sNwxXOodSSNIk9dhU54ZbmSSCJ+sE6aUnEZzSaBF+Gcet2cI9hde6FwC4T8ZAYgZY01JWROtaD7dhzbtu7W1Zl+94TKiG1tmNx+DnXmtq8Xe5YIKhAzLcYfFAWRtzzAmitvDd+to54yr4QBuSqqSddzlBiOtWksAlF4ggNK1WCwmGfF2biXyW7wDKtxHXQQN8jLudQpOm3W12mu3beKU2sSlsC2nha7l3mSQ4yEE+fLYVl+znCFtYuw5vLAvI0baZwTzop+0HBi9iFKXF/wByg30kBgRM70Q9sWKqICu/+r8WBp9nfQAkXLR1nfw3Oc9Klt9ury/HatnrDgfXMaxdrgzrIDqSQNtfwxHoVprcEfNq6SNNQeoPvqKnF7VMjV6FwDtdcxGL7o2giFCwIYMwKrmMkSCDTeK9tHsYm7bNoMltyAQSDA013FAuwPCWt4xSzKR3dwe/dkTNVe1XCmfG3mDABnJGh6ddqfOYlTINFol/aBLaWvDGoLa7dYioh+0Uyf3M8oDaz7iDpWQbhrAGWUVVOFlxLagyB8pH0pDWI1P0UDGr0rB9trL7yoiRzYyfhygaH1p2O7ZYUKQLmcyBCqxOvy2rz/BkWbiv+B1bUkAwQYkRG1E37R5swZFJMQMznmD95jQ+IPsIGlyWyHa7D/i/y/1py9p7cahhqdoOnXesS/HUbQW0+ECP3W45+O0TyqvjcaWD5JRHzSpGgBVFYLkyhT4ZmDv71HYh0Wj6o06Mm63y9qbRAIDkHUaD+tKvMUYKAO8bQR/vHG2m2fSlSfEuWn4el2+YRLhDZrbDMwdJk5RE5Z565SAJ0n0py4tistlVi4DEoSpkEaFTDIROp2J+Q/C2ba3VQo9xwARGbK8HwykQyzzNX8NiL9xCe8S1OYlWzaZSPCxA+80GBvIrlvHWXrMMc1Ns2sO334p+FXK7i3dJTu5CnxIOSkGSSATsevSrV+6Q4F4hGnu9gbZJ8SsFaCR4tSNp22qouHuqym4ufwyHAKoUy6pm21IA1O5rnGeArcEu+VlUu4EnKzQAWDEGdQYE7eeiiC6CrDDhIvr9439exWH4RZuZm0IXJOUAAFgWysDPpoORpvEOC20kq5QgqCrkiZLQcwg7CfcbUNw4xGDLhENxA0ZwJBiSCVkkdYqFcRiLlzvDbdtHBzLqSyMSYO8DWmg6h1lWcPTn5onkYP4RSxwe6GhyQoVgGJzglZEAsYA1jQ75aaeH3bbEDLd8UEMCTAJVQQRmMFWI8ug3t2uLKyr3k28rMWUyJVQkDLpLM3P1NSWOLW3tZu7zM7kKgklbjGVbvS2YyNI5w3WkLjrCPAqBoEnvt/hAheuDPmZ1MjLPhtzrCEAEh9Dqfw1KOJ3oSWg9QCUY+YBzAnaTpoKgx+My3AbpuAMTmBlWGUfuyrEQRpoR0ovhsHYud2qkoblouWklEJkkkE/iTygddKteWM1+i5wqYtwJaAYkX3jfsVBOJ3iAropckFN1zA6MpcEZZH1FdsY0eKUCMJyoXkmNCsjUj18qeOHQPDlug3YCiTyzNlBExr9NAeUuD7PZnY57Z7kZmjXLprlBiQCI3/rRdwxqVBisQ0waRt4d3YuYTjQY5YcENsykyCSd139daV++rGGHdMV1znNk0IDL12bnvO+tK/wMwALnhVUuFtUgEBgAdZOWNB02ofxDgrBVLL3ighiwb4pBOUNz2A8iwFABpPVKs+JyNBrU4vqNPVXTZCCVd7hXWEDDnqbcdIkqc2h61z7MXYeFiBIYtdAY6wICDfTcj7pJoLewjrcORmVVzEjXTQAgaRrMUyzhiAXN1lIYKp2Gwify9jT8MxqnZjsOSAJJKP4eyWOdSyMogoW8JgKCc87a6ETy66MxibXBdG5DqGcoNZ8TE5zmkbDc+RoTjsLccgozRlUEwSG558+xmfnSw+Gs92ctwlzE2oJ1loAnp4Tr1pQ0i8pnYimJytJIEkcgpr5YMRkLk6KVuZ1nTKQPigifiFTLY0JINtkgugh2EkAnKwBkcxJjaBVXGW7iW0QuR4SyGB8KxCgjcaz+lRW8Gw8RueN84IJGrD4jpz106kGrMtpVYxtMvIgk7DLy3Rg4R7cG5n7pvDIRMwOsyNRoI5jelhcOGDMXXKAwnw6MpG5a3DCDIGkiqNi5iUGa4zZdzlkTMSM3XQE7n4alt8WUnMlxrdvKQ0nMTlcMFUaaEsesRvvVRLgtdPgVZgD+0D0lPwfD7lzMRkB07sZE/eTmykEbAwwnyqC01wH/AHlsMCYHmAdvDA2j3FRtaU3QVxBAOVx4ZjMTmG42bp1rjpYdjcLP3sEFVgKzCQWiJAMTpzY9KYFxMSnNCmGyWNP/AJAVoXMX0f5mlVZLtqBlvOFjQG4oMcpGTTSlVOZ3sIfDUv6G+Q/Kfcw95UHdEl7WZtWGqaR767eoqhiMJdtgMXEktKD/AAjcSZkx05Vdw/7u1buv4ogkSSILNLA6SIKn1FW7nF1ZVyqheCGYAAtLa6fw79fYVpJh0QuLhKmIOGzsfZpMzvv770R4NxG/3aKEDEZmUFgNMoJzAn4eZ5fF50MAxDPcNzwZ7btnY/EWbKIiZJMfMUJXjT278sCrq2gIIMbgQddR+dTYkXLq96zZbdsJpOsCDA8ydenypAx2aV2MTi6VKlnzC421JR/CcVQYULdE3ACrrmmWWQnwnZVIMzuooT2g7REMpDMQ6y+pPinKwk8jlU0O4nazX2yEjRSSNgCYGnLwirWCwJIt3D+8UFyAY2RJObyzf3rTNogGSucemGNpgtEv35dsKpj8dcvxcWWhUQjnIUJoOewqPC8Se0QWDKQZBg6MPPqJ+tWLVoo0uIMIxUawzKgH5gx50avqr3VTQItxjlB3aFyn+EZzHvVmQRCob01VaZgRy7FQ4nxn7THhDQ05T5z8I5bHpuaG2+MNb8DafcPsSY9JI+lGLSkIuVTIL5mjZbQKBiPQk+vrQ/iWDVSBALKxZ+YOaIA9hUygAABLh+lCcQTAAdHgrvD8YCuYs6qG7wFY+JFMamocJxs2rjDn4vRkc6j0g1PgO1Cm2isFJWQAVGuxU9ZBH5UO/wBnEgjMS0KRm08RIBWPX8qqaC4mQu9icbTokZ9T9u3ktriktXnsW7buP3RNsZhoX0KZTuNSDrOmmwFVcPwi4bbi1dRykKZlcqjVnE7iSZO4gadAXBuFNd7s3LvdkXTa0gkRBkaxuTz6ecaTE8LvRdOZc+SbiLq+WfEYB3JGYgTE1jdDDlze5uVaHMc2A6xg379/P3KoYnFtiAyIqm4ialQqeJCxa5Om+8dTVX7JmYq0zAJXQCNIIXb4XmfShmOt3sNee2V+LVogneQGjaJEjy8qP8I4ov2fUDvUdUYkAnI7cp2M6fKtDy5jOpodFzq2Bw+IqCo3aJaLfyrdm0bj90WFi7myA65cotgEQp0llI9KtXMJeOJi5hlyLpcfIpV8yx3hbZp0MDp1rPYfFh8Q11jAzs+m8Too9Zj50RxvaW5dMTCjZRtSNpvz9kX710jhycoEREXGnd4Klb7N5mCW7sXss5WJhAfF3YImZAPLWQKq4nDXTaZjZViuoOU5wFgk+WrDUcjWiHFQtq3dIlrbkKTGmYzPnHLoTNB+JcQfDYhlzTFslW1GYXIfN8/70pzUfmgfX+O8LnVcAHVDlMF0jn430tHsKj9jvWy7HP3ZfQ6NBYZVzlT4TrHLUVVIBXKR3jJJgj2MdYBE0X4d2hWzbIVQ7OIJbUBeQCnTz1/SoMYbVxc6pN5swEEAeEBi0bSQYPp11q1jou4LNj8DiGhzm1CRbvPl26ITh8HbZVOnxGQJiIWNtRJn5VdwmGQ3s1tVfSBy+6SSx+71MTsBOtLgti6R3fd5WCsbZ0HgIznMRvAYab71QDxYdRGjurRI8JhQT5Ty9J2rQL3C846pVHVcSmmxb5ooPMFRIPQilVq1xGVB7sGQNS4k+Z8O9Kopx3c/qm4PHqwChITuoFs66hh4V013YQdYIq5wrALZuW+9VQzXVSNzKsJafIRrzzUF4Tw8PbJkoQVClpMudgTGk9TA0o/xDGqLVwBf3iOM38SMc11RyBifehUbYwjRfkqgHSRKJ8MazcYlwirMNdb/AHkQAQhEmd9Y51N/sRb0+IPbV8odiFLZzChlIPiEnUDr0FYA48pp/etHOF8SIsamWdiR5ASsx13E8pNYX0DAg3svdOZRqZmsiD5d/er1rgLSqjOBctnMcuZvASumXQ6HT1p2DwWUMDMoGAHwmGnKpnruTznpua4Hx9vst62GysAGU8wCQGA9tfapka2Vt3XPiW13Szzd3IBP8KyfKRTcZ4JBFpjtXn8V0OWhzmmBNh2G6xOCIhCNIYGTt4W0166fQUUGKFsqzroVVCTpJKwG8hBX5mnYzgq/Z2gb5ljoYVgR0MyP5qGYy8CcpKlVujSTARdgknqYj+lagZXns1/BW+J4AJ3WdpZ1ClQTKscneOBsJOnnrUqYJ4J0LA5YYeIsqiIA3gAanqvWh1zioa81xZb4VUkHQgnvMs+YiR+KtpgOOZsG0ALcQKveQMxtEkd3m30n5VXUc5pEL0eG6NbVwzXAXJue+30Kwd3AFTdYgQCwlRoCuXURtpHr50cwNtcqM58ShX0EyxEhfKAZ/wDNaDiGJtXMIrXRmf4I0GfSA7nmFBMecfhrI4Ekq+aVIJ8J+7r3eUeQAWgypnkaEFczF4arQfD7zICo47ElHy5p8WefNwrfMGR7VosJ2phkuz+8ClSfxFRCk+xE/wANB+N8LMAKpeLYJbmJJMyPPSqeC4LmW8ZY90vhAMZmMQpMbTRfRDxJ9yu3Q6WoNZlLTAsO7RE+6uXS90DvCInmxnxMQOZ1mKuYDs+r3cpxAtu8yMuYKwKsAWDCTPMD50zg2PFrDXhIYqVZT6ymnzFS9mggJv3j8J8A/E25J6gaaVlq1HkOaNBot2Go2OIuC4aDmb+oXcT2SvWbgQuhB2Ou/KQJ013qTiPAWwtpXuOksdEBlsv4jpH1qXF8WNxiRqSRHvTMRirl05Y7yF7lF30zh83zWdeVMS+m1mZ1910WMqgAki2qDY3ihKC0viJbNA/wgj8z9KFcXxTOwmZWViRIUQR4dxqzaVunSxAXJbFxQA7qInll0gNHWiFrsRhjba89xgiiSEAk/wAUgx7b+VWNqsa3O4G65GOfX4geIABsLyduS8kGKZSRrp7fMcqNcH4mUS47ZZ+FNQeZmfcA+woljez1gFHRnJdiMrwZ8WjyIiekGtPwTAWsWhtsFS5b+FgokJGqAabQN/OlxFVgpm0807W4hrw+vZrT57T4FZvsp2jKLdRoY5S6ZhMOBJ36gfOKmu49Llhmu+J/FqPDOaAJI3g5gB/jO0VYxXAMF3oVTdQgxcdWUyNpCxE6zpTeM9g3tMi2i19Wb90REGQRmbzXn00PWqQ5mbN8s+iuxPDNMtey7oiew6+AvCyP/pTF8sPcI5ECQR1BB1FKtQ128hyb5fDIOhjSR5Uq2Z63JYv0Ckf+RZVcabF9cyNdtCCCGIOSdYnQnQHWNqM4jFW3t/CYbOociJYKcrZeR8SyB51ncKFuLLOBoI8jPw67nUEEedHuw5NvFDOYgNAOxZYEa8yD66VscF5OqN008E702FKlcxYEkRMRtMcqpY91tOUXRRmA1J2Y841FbTtliDcdRb8Rtd+25+NAjBdOcZT71jS84VQQrPmIht4JDZ55Hr61SRN1swmLdQc123JXeC48ZjrpBB85nT++lavGcIti2tzvGa28i2kCFaBnzTOvTyj2wCILfw8ySR0HL6frWowXE5sMhOkq49RofofpWSswyCOa9rh3nF0wdtxzGnvsR3iPDIQhTNprZcOTJBiCGHWSsEdfKstwXgbM9uRAt2u9JdSBMlvECNd49qNYfiQuW8jTkUZnKnXmLa+7GYq9Z7FKM1+4+VGU5nU5iwbcSdQeRnefeqhiBRkPmJsfe68/0j0WGD9uAZ057CO1YHFYMBibalZYsRrMEzIB6TWt4bjrS2LkDwkWiyn8UOrAeRgH3NO4p2Rt3cO16yxJtQWTUtlXY6k5oEkxr8qz18NhGa1c1YG2xHLMPEVPoSR7U9Vza7YBvuN9lv6MDmZqFTVsflazDN3Vpu/YRdEd0OSkEDMfuxOgGvpUtvD2TZuBLas5GaTmzFB8UawSAJ9uorFYviRuNmY7mfnV7hXEYuLmYqDKkjcAggx86IogNJOq6rqQdc6i/iPcK32h4mVchYC5FZurEuLgUemvzNX+FcKS5w4szBTckXDO4UIABodaynEf3haMxc5mKn7sGCFHXKDp0WjnC8avcW0ZoUXHY9YATbzo1c7WNAMHfyXl+jsJTxNWpPyg/SZ9FR4vw77OCA2ZLtqQYjVXEj2y/Whz4890q/hB+ZMmjnanH/aEVUAUWpyKOh3E9dB8qxz3CBrRptMS5enH7LA0iI09Poj3CsWZUeenrBj60VPFu6tQm7TJ8hpFZHDY2CPWrF2/KgdJ/M1KlLORKt4rXU4PYimHxsknrH51rOy/HijgN4kYQwOoI2MisDhHIPlIoxhb8RHI1ZUbmblQa1tZha7dFO1HD+7xVu0nwlwE9GYMv0ePao+E8Y7vHsVML3zR6Zz+lOxuO7zEWW3KKCPMqIX65aj4b2UIt95eJW6xYhPwASSznrpWCs5jRDzqAPFF3Va1tS8iPyu8Qhb1yDp3jj2DGK0djtGbWAE/G2ZbfULsW9yI9qC47gD3bbYiyQ4BPeAawTqzgHWNdqCYjEO/iynIqgLOggaAAnSjDKwA5G6Wq6lVYGuvlNxvI28VHf7QAOwnZiPkaVByi/etsTzMHU8zoaVdiy4p6SP9J8kPx162qQACyzLLMRy3O361c4HdN5YWWYHfmSYj9BVfDdmLpDrlLMAcyEgtKtlMZTpyPnWm4D2Lu2CHzECJJBJBj4grDmCNo6UKtZjbE32Xn2YStWHUapMVjXt96xlWL3CfIvCzO0wp+QpvCOCLcsreLfCLhIPJ9CvqBM/+Kv8AaLglzuVuPcVwbhAC81gMSeh5R0WqnBzPfYeSAwUj1EfTQT5TVVOoHtkLPXovw7w1+3kg3FrUXNDPhGnTKIP5j3JqknEyARI08/Y1bu8KvnEXGYEIS4UlhoIMQAZO4O1DbvD2La5VyE5lLR5EAxrrVuQOXSw+Oq0JDdEawHEG7npnefUBdPqTW+7LcWF6y2GuGA6+E9GjQ/OvLcgtFkX4VYwdTIOx160V4bxKNjqNqx4igHNLR3r0OEqtxVLrm535Ebrd9lsS1q++YwqK3eT/AITEes6fOsN2qxfe3y/M6n+YlgPafrVnE8fLd4AY7xyza77wPzPvQyy+a5J1GhP5KPrS0KJzmod4Cz9LYgUiHNPWJHkNfuhf2wqYNE+D3UYs918oQAhdC7kmAqr+Z5e9dw+DW7du5BlW3auMuxJIYKM06alvlVXh3A7hLkD4JGvWY59Na2QN1xavSdYsjSVex+Km+11GJBuZkJ+LkQDAiRtp6VzBqzuAu2uvTmfpH0qMW2FpI08Tcuh1g+4qfguKFq3cafFKgDoDPinrpFV1W9W2qHRWIdSrhjdHRPhdabh3ATcVz+ATGxMbqKi43w9rbKSy2g0ZU1LIOpXb6z1qLhHaI2nDcp16QQAQflQ/tBi894uDKvqvkPw+1c91J3Fgmy9kS5z8x092R6z2TskFiiyyhgy/DE+JkB0B0IiND7Vhscnd3GXcAmPMHUH5UawXHHCEZjlRWEfx5f8At+lVMZbVsLmdfGW8DTrBOsjpE1ow+cEtdt7+0LjYnJg8zyZzEeFvfmhaYiKLYPEzoNTPL/ShGK4c1sopIlgG9AetegdnuCIlj7Sm62gjj+Ij957iVPtT4ioKTMy1YbFSJbzA80F4WSb5LyuTUhhERsCD1/SiGI4tduh7aAsXiYBJKjcAVp8RwRMSod2NpBBL8yOmu/qdqZwHEWFumxbPdBx4Lh1YsCR4jGonlpXG45q/uBtx5BbPiszS4tkjXkPeqi7Kd7h0Z7wNtCJGbQt/Lv8ASlw7A2MRem7JyyyrPheBOQj+m+1De1l26iBL2ly20MRqr23LZHB8iIn/ABDmKVpGs27Nwkhmh42gTp8xr71po02Pa5x+Z3LaOSQtFSXTDnWt9Pomv2scEhFVUBhQETRRsNulcrTHgeDufvCIL+MgGAC2sAe9Kny0+X0S/E4cWNI+S8z4Mlyy7hmzG6jqDOhYgke5MVo8FjkSxbUNqRLerGfyisgbD+IkuzA6GJUkfgidPOuWOJiIbTp8v610alOamdc7orEM4QadpWyu4ubT29wdQOjA6EeokfzUJ7P8LuXWa8uuXKhHMypOn/L9am7IP390yfCoLH12A+Zn2q1wPGHC3LyEzChh55YM/ImqqxcxhczWyox7aOMxbaTeR8z+NVNgOzFrE3WKvkdTmywMrZoJMmddDGnM1BxD9nAu3FKsF0ObOQVQiTnIA8evL+xcwmPFoO//AOW7r6LMx7k/IVLgOJb5jIO/odI+RqhnHJc/PtYLZ+lMyFoHLvkarOcU4WmEwjATdFwBM8nKTJbPkjV5BA6CPOc02FuWzmYEKSMpnfqD0MfnWt7Y4Z0V7VoyZsm2dNn7wzrzjSg+O7KCzkBvG7cdwjjSBpJganTbeteHdmZLjK5uKpvo1HcAw2AfY5q7wXgVoqXuEtm0XkBm8IMczmYb9POquHwDJdVG+9dEnkQpzfoKJcWxAS0ipoBcBH8NiAT/AM7n5U/EY9Q4n7txj5w1tIHzmrAV52pVfUdmcZVPhuANk4kXFCsqZTlJOhZSIM8xH+laHhzWrlktbXJ+JDqVJExPMdDQS1cJe+X8JLpPlqp/Sm2+IvYssWVWZ3AMExGXMvLox+VMRKFUz32Vg4AOl6yp8Q/fWx1MEMvuPrFZuxai0xJ3A+h/81b4BxBjiwzHcEVc4jhlFy4hHhztEGNIkbb6HapF4V2EeadUO5LPjFHaakfFyoHQ/wB/pVHFLkYj5enWmqxYaUrmbr1bMY2JlXbVyRE/EdfyH61ssP8AZyLdhl8a6o0kbBmHkTqdxWGuWWTRhBIBHoa1OCvqttbrAm4B3f0B0HI66moGwFwOksVxngNNh91R4vYC4m4MxcqiyTHxGNABsANPatF2C4+Ldzu38SOMhB2IPIisu0uLt07s/wBNf6VBhL5VpFU4mnxGFpXe6Na04fId5lek9uOIm0e6XRSAR5qdv6e1ZIYgh0I3VR+ZNGuM4z7TgLdw6vacKf4XH9QPnWdd9QfL+tYMJTApZSL3BXdwLQKYaRob++1enYRbePsKL2uQqSeZAYMVPkcorK9suKh7zEHwqAo9tNKfh+K9xgVAPiuyx8gdvpHzrOlw8ltpnny60MDRPELthIC5zmtw4qVhoJDR4+pVq3xZ4EMIgRqP60qpwvUfMUq6/wAMxcT9XxHZ5LvAuLZstq7luWGLBZA8LTqFbdTrtVntL2fVLLmyAV5yBmE6zmidI+RoLhbqXGzX2cBT4bVnJL8wWuXNBMRERPtW2OEAsOpzBCpHibOVGXm0DMZ8qLxBlcHKWuGXdDuyxyW2J8Od1QT1gmPyqhx3iifayEnwrkdpEHQgwB5Hryq3ewxSyitzJJn8RULMjll0nWrXFOzqdzaEaoniI3Lc289I+QrMXh21iu3hsDUo1DUnrNPy8xHqNO1Z2xxAnQn+9qJ4G/MjyNZS4SraGYOnn7VewF66VLAQomWOi+k8zryq7LaF3KXSdEDMXCFqMU/eoz+P93aWRbbI75QZUPBIETtroetZq44F1WVSoEaEsfFlkyWJO468qIcGxksyz0j5QdK7x3CraS2q7szN/wBG3tIFRjBTAavKYzFceuXN027lS4veBS2o1PcIf5rlwlv1qTs/w9rlwXD8IafIsulT8CwAuWboIktaA+TEiPzol2fRktspGXKsD+JRJ/zfSnK5hNln+KYqblyD4WuvPtoDWg4/wZmspctjMpQEkbGBo3yJrJMfD7t+lGOBrdt3jluOtvuszICcpYkhdNhIk6a6VCLWTP1VDAqFuTzBH1mrnEuIeIMPiYM0ROnwqPLQTOu1T4oaBgsBiQPYGY+dB7nFQjuDy0WBzXqaLes5XU0PxNxnuAuIMAR9K7hjFdu3+8fP+KD9BTbSaEyPjiOe0kx0pypMytD9lF66NJ7q2GPmDGX6k+wrlszhLjc1ug/8wI/MiqWA4iUDWz0IB5+nmNBVzA//AAr49Poy0gEKvVyFYvGZVt2xzlj8oX9fnUS3NaixMNfjmIH5U24Mp8qjgu7gMTlcWHnK13ZvF5luWCdLqECfxjxIfmBQa5ezMF/FA+ZqpgcYUZWG4II9jTHxf70t5kj3/wDNZBTLXOI3+69KK4DSRvCPcRxmd9NhCr6AQKgwOJjF2VPwg5iOR0MT1qng2N24EX3PQDc13i7i3eVh93Mvup/oRV1KmGjKFw+lsW00+C0/4WlfhNokkEgE6eJdqVZIcYau1fBXms7+a7ZQd2W5h49o6Vurlwnhsk692g/6wK5Spai0M/32d4+6FLiGawwJkAAjyMgTRTBX2NpJMwIHoCQKVKs9PQ9/ovZEf69v/X6rE9oEC4ggaDw/5RVm80YVBy7xvyFKlWkLwx0PeoeFORcEf3rRPjrE9zP4H/SlSoVNkg1Ct9jGPj/k/wAs0bxOl2BtkY++Vh+QrtKkOqqOqwHP3P51pODN4X/hT8mpUqfZWFUMTfZngmQrAKOgME/U1nRcPf8A8x/M0qVPT1Kubr5KxiEAOmmgqvZ+96r/APb+lKlU2QG6uYgfvT/CP8oo3wUTh7oO2Rj8taVKlPyBV7oXjkHhaBPeKJ5weVDcTrfVeUgR60qVFXPs5dxiBLjBdADA5/nTLo+HzGtcpVXyXTa91r7FapMKtvDAoMpe3bLHckkAnfz5UF42vhT1b86VKmZouXJOYlCwK7SpVYql/9k="/>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751502"/>
            <a:ext cx="4383560" cy="292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232561" y="567046"/>
            <a:ext cx="6679871" cy="1200329"/>
          </a:xfrm>
          <a:prstGeom prst="rect">
            <a:avLst/>
          </a:prstGeom>
        </p:spPr>
        <p:txBody>
          <a:bodyPr wrap="square">
            <a:spAutoFit/>
          </a:bodyPr>
          <a:lstStyle/>
          <a:p>
            <a:pPr lvl="0" algn="ctr"/>
            <a:r>
              <a:rPr lang="en-GB" sz="2400" dirty="0">
                <a:solidFill>
                  <a:srgbClr val="FF0000"/>
                </a:solidFill>
              </a:rPr>
              <a:t>Achieving high impact factors is like climbing a mountain (limited) whereas removing model errors is like </a:t>
            </a:r>
            <a:r>
              <a:rPr lang="en-GB" sz="2400" dirty="0" smtClean="0">
                <a:solidFill>
                  <a:srgbClr val="FF0000"/>
                </a:solidFill>
              </a:rPr>
              <a:t>wandering </a:t>
            </a:r>
            <a:r>
              <a:rPr lang="en-GB" sz="2400" dirty="0">
                <a:solidFill>
                  <a:srgbClr val="FF0000"/>
                </a:solidFill>
              </a:rPr>
              <a:t>a desert (unlimited)</a:t>
            </a:r>
          </a:p>
        </p:txBody>
      </p:sp>
      <p:pic>
        <p:nvPicPr>
          <p:cNvPr id="1026" name="Picture 2" descr="\\SCOMP0854\iqbal001$\AppData\FolderRedirection\Desktop\lar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7633" y="3618758"/>
            <a:ext cx="1371599"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COMP0854\iqbal001$\AppData\FolderRedirection\Desktop\Nynk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7149" y="3618758"/>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COMP0854\iqbal001$\AppData\FolderRedirection\Desktop\Asif.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7633" y="4990358"/>
            <a:ext cx="1379516"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SCOMP0854\iqbal001$\AppData\FolderRedirection\Desktop\Zakir_Dahri.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0832" y="3618758"/>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COMP0854\iqbal001$\AppData\FolderRedirection\Desktop\37f227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8749" y="4990358"/>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COMP0854\iqbal001$\AppData\FolderRedirection\Desktop\577722_4172396367852_1761013094_n.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77149" y="4990358"/>
            <a:ext cx="1363683"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8977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951" y="353018"/>
            <a:ext cx="8442796" cy="791650"/>
          </a:xfrm>
          <a:ln>
            <a:noFill/>
          </a:ln>
        </p:spPr>
        <p:txBody>
          <a:bodyPr/>
          <a:lstStyle/>
          <a:p>
            <a:pPr algn="ctr"/>
            <a:r>
              <a:rPr lang="en-GB" dirty="0" smtClean="0"/>
              <a:t>Flood</a:t>
            </a:r>
            <a:endParaRPr lang="en-GB" dirty="0"/>
          </a:p>
        </p:txBody>
      </p:sp>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a:t>
            </a:fld>
            <a:endParaRPr lang="en-GB" dirty="0"/>
          </a:p>
        </p:txBody>
      </p:sp>
      <p:sp>
        <p:nvSpPr>
          <p:cNvPr id="3" name="Rectangle 2"/>
          <p:cNvSpPr/>
          <p:nvPr/>
        </p:nvSpPr>
        <p:spPr>
          <a:xfrm>
            <a:off x="332853" y="5631278"/>
            <a:ext cx="8609611" cy="369332"/>
          </a:xfrm>
          <a:prstGeom prst="rect">
            <a:avLst/>
          </a:prstGeom>
        </p:spPr>
        <p:txBody>
          <a:bodyPr wrap="square">
            <a:spAutoFit/>
          </a:bodyPr>
          <a:lstStyle/>
          <a:p>
            <a:pPr marL="0" indent="0">
              <a:buNone/>
            </a:pPr>
            <a:r>
              <a:rPr lang="en-GB" dirty="0">
                <a:solidFill>
                  <a:srgbClr val="FF0000"/>
                </a:solidFill>
              </a:rPr>
              <a:t> </a:t>
            </a:r>
            <a:r>
              <a:rPr lang="en-GB" dirty="0" smtClean="0">
                <a:solidFill>
                  <a:srgbClr val="FF0000"/>
                </a:solidFill>
              </a:rPr>
              <a:t>(</a:t>
            </a:r>
            <a:r>
              <a:rPr lang="en-GB" sz="1400" dirty="0" smtClean="0">
                <a:solidFill>
                  <a:srgbClr val="FF0000"/>
                </a:solidFill>
              </a:rPr>
              <a:t>http</a:t>
            </a:r>
            <a:r>
              <a:rPr lang="en-GB" sz="1400" dirty="0">
                <a:solidFill>
                  <a:srgbClr val="FF0000"/>
                </a:solidFill>
              </a:rPr>
              <a:t>://</a:t>
            </a:r>
            <a:r>
              <a:rPr lang="en-GB" sz="1400" dirty="0" smtClean="0">
                <a:solidFill>
                  <a:srgbClr val="FF0000"/>
                </a:solidFill>
              </a:rPr>
              <a:t>www.ibtimes.co.uk/pakistan-severe-flash-flooding-hits-peshawar-leaving-least-53-people-dead-1552996)</a:t>
            </a:r>
            <a:endParaRPr lang="en-GB" sz="1400" dirty="0">
              <a:solidFill>
                <a:srgbClr val="FF0000"/>
              </a:solidFill>
            </a:endParaRPr>
          </a:p>
        </p:txBody>
      </p:sp>
      <p:pic>
        <p:nvPicPr>
          <p:cNvPr id="5" name="Picture 2" descr="C:\Users\iqbal001\Downloads\000_9B2QA-680x44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310" y="3275857"/>
            <a:ext cx="2910154" cy="23259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iqbal001\Downloads\000_9B2FO-680x35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5538" y="1037525"/>
            <a:ext cx="3006772" cy="22383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iqbal001\Downloads\000_9B2Q5-680x45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038" y="3275857"/>
            <a:ext cx="2857500" cy="23259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25539" y="3275857"/>
            <a:ext cx="3006771" cy="2325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8038" y="1037525"/>
            <a:ext cx="2915623" cy="2238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2310" y="1037525"/>
            <a:ext cx="2910154" cy="2283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39158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642" y="230188"/>
            <a:ext cx="8442796" cy="791650"/>
          </a:xfrm>
        </p:spPr>
        <p:txBody>
          <a:bodyPr/>
          <a:lstStyle/>
          <a:p>
            <a:r>
              <a:rPr lang="en-GB" dirty="0" smtClean="0"/>
              <a:t>Flood Losses (1950-2015)</a:t>
            </a:r>
            <a:endParaRPr lang="en-GB" dirty="0"/>
          </a:p>
        </p:txBody>
      </p:sp>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a:t>
            </a:fld>
            <a:endParaRPr lang="en-GB" dirty="0"/>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498765" y="1163782"/>
            <a:ext cx="8277100" cy="4904509"/>
          </a:xfrm>
          <a:prstGeom prst="rect">
            <a:avLst/>
          </a:prstGeom>
        </p:spPr>
      </p:pic>
    </p:spTree>
    <p:extLst>
      <p:ext uri="{BB962C8B-B14F-4D97-AF65-F5344CB8AC3E}">
        <p14:creationId xmlns:p14="http://schemas.microsoft.com/office/powerpoint/2010/main" val="482863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4</a:t>
            </a:fld>
            <a:endParaRPr lang="en-GB" dirty="0"/>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558139" y="261257"/>
            <a:ext cx="8467107" cy="5902037"/>
          </a:xfrm>
          <a:prstGeom prst="rect">
            <a:avLst/>
          </a:prstGeom>
        </p:spPr>
      </p:pic>
    </p:spTree>
    <p:extLst>
      <p:ext uri="{BB962C8B-B14F-4D97-AF65-F5344CB8AC3E}">
        <p14:creationId xmlns:p14="http://schemas.microsoft.com/office/powerpoint/2010/main" val="14870796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393" y="645824"/>
            <a:ext cx="8442796" cy="840125"/>
          </a:xfrm>
        </p:spPr>
        <p:txBody>
          <a:bodyPr/>
          <a:lstStyle/>
          <a:p>
            <a:r>
              <a:rPr lang="en-GB" dirty="0" smtClean="0"/>
              <a:t>Flood damages @lower Kabul basin</a:t>
            </a:r>
            <a:endParaRPr lang="en-GB" dirty="0"/>
          </a:p>
        </p:txBody>
      </p:sp>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5</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615911429"/>
              </p:ext>
            </p:extLst>
          </p:nvPr>
        </p:nvGraphicFramePr>
        <p:xfrm>
          <a:off x="1223159" y="1947553"/>
          <a:ext cx="6958940" cy="3119413"/>
        </p:xfrm>
        <a:graphic>
          <a:graphicData uri="http://schemas.openxmlformats.org/drawingml/2006/table">
            <a:tbl>
              <a:tblPr firstRow="1" firstCol="1" bandRow="1">
                <a:tableStyleId>{69012ECD-51FC-41F1-AA8D-1B2483CD663E}</a:tableStyleId>
              </a:tblPr>
              <a:tblGrid>
                <a:gridCol w="1068779"/>
                <a:gridCol w="1129162"/>
                <a:gridCol w="1198401"/>
                <a:gridCol w="1187533"/>
                <a:gridCol w="1092530"/>
                <a:gridCol w="1282535"/>
              </a:tblGrid>
              <a:tr h="721285">
                <a:tc>
                  <a:txBody>
                    <a:bodyPr/>
                    <a:lstStyle/>
                    <a:p>
                      <a:pPr marL="0" marR="0" algn="ctr">
                        <a:lnSpc>
                          <a:spcPct val="115000"/>
                        </a:lnSpc>
                        <a:spcBef>
                          <a:spcPts val="0"/>
                        </a:spcBef>
                        <a:spcAft>
                          <a:spcPts val="0"/>
                        </a:spcAft>
                      </a:pPr>
                      <a:r>
                        <a:rPr lang="en-GB" sz="1100" b="1" dirty="0">
                          <a:effectLst/>
                        </a:rPr>
                        <a:t>Districts</a:t>
                      </a:r>
                      <a:endParaRPr lang="en-GB" sz="1100" b="1" dirty="0">
                        <a:effectLst/>
                        <a:latin typeface="Calibri"/>
                        <a:ea typeface="SimSun"/>
                        <a:cs typeface="Arial"/>
                      </a:endParaRPr>
                    </a:p>
                  </a:txBody>
                  <a:tcPr marL="68580" marR="68580" marT="0" marB="0" anchor="ctr"/>
                </a:tc>
                <a:tc>
                  <a:txBody>
                    <a:bodyPr/>
                    <a:lstStyle/>
                    <a:p>
                      <a:pPr marL="0" marR="0" algn="ctr">
                        <a:lnSpc>
                          <a:spcPct val="115000"/>
                        </a:lnSpc>
                        <a:spcBef>
                          <a:spcPts val="0"/>
                        </a:spcBef>
                        <a:spcAft>
                          <a:spcPts val="0"/>
                        </a:spcAft>
                      </a:pPr>
                      <a:r>
                        <a:rPr lang="en-GB" sz="1100" b="1" dirty="0">
                          <a:effectLst/>
                        </a:rPr>
                        <a:t>Affected Villages</a:t>
                      </a:r>
                      <a:endParaRPr lang="en-GB" sz="1100" b="1" dirty="0">
                        <a:effectLst/>
                        <a:latin typeface="Calibri"/>
                        <a:ea typeface="SimSun"/>
                        <a:cs typeface="Arial"/>
                      </a:endParaRPr>
                    </a:p>
                  </a:txBody>
                  <a:tcPr marL="68580" marR="68580" marT="0" marB="0" anchor="ctr"/>
                </a:tc>
                <a:tc>
                  <a:txBody>
                    <a:bodyPr/>
                    <a:lstStyle/>
                    <a:p>
                      <a:pPr marL="0" marR="0" algn="ctr">
                        <a:lnSpc>
                          <a:spcPct val="115000"/>
                        </a:lnSpc>
                        <a:spcBef>
                          <a:spcPts val="0"/>
                        </a:spcBef>
                        <a:spcAft>
                          <a:spcPts val="0"/>
                        </a:spcAft>
                      </a:pPr>
                      <a:r>
                        <a:rPr lang="en-GB" sz="1100" b="1">
                          <a:effectLst/>
                        </a:rPr>
                        <a:t>Human Deaths (No)</a:t>
                      </a:r>
                      <a:endParaRPr lang="en-GB" sz="1100" b="1">
                        <a:effectLst/>
                        <a:latin typeface="Calibri"/>
                        <a:ea typeface="SimSun"/>
                        <a:cs typeface="Arial"/>
                      </a:endParaRPr>
                    </a:p>
                  </a:txBody>
                  <a:tcPr marL="68580" marR="68580" marT="0" marB="0" anchor="ctr"/>
                </a:tc>
                <a:tc>
                  <a:txBody>
                    <a:bodyPr/>
                    <a:lstStyle/>
                    <a:p>
                      <a:pPr marL="0" marR="0" algn="ctr">
                        <a:lnSpc>
                          <a:spcPct val="115000"/>
                        </a:lnSpc>
                        <a:spcBef>
                          <a:spcPts val="0"/>
                        </a:spcBef>
                        <a:spcAft>
                          <a:spcPts val="0"/>
                        </a:spcAft>
                      </a:pPr>
                      <a:r>
                        <a:rPr lang="en-GB" sz="1100" b="1" dirty="0">
                          <a:effectLst/>
                        </a:rPr>
                        <a:t>Injured People (No)</a:t>
                      </a:r>
                      <a:endParaRPr lang="en-GB" sz="1100" b="1" dirty="0">
                        <a:effectLst/>
                        <a:latin typeface="Calibri"/>
                        <a:ea typeface="SimSun"/>
                        <a:cs typeface="Arial"/>
                      </a:endParaRPr>
                    </a:p>
                  </a:txBody>
                  <a:tcPr marL="68580" marR="68580" marT="0" marB="0" anchor="ctr"/>
                </a:tc>
                <a:tc>
                  <a:txBody>
                    <a:bodyPr/>
                    <a:lstStyle/>
                    <a:p>
                      <a:pPr marL="0" marR="0" algn="ctr">
                        <a:lnSpc>
                          <a:spcPct val="115000"/>
                        </a:lnSpc>
                        <a:spcBef>
                          <a:spcPts val="0"/>
                        </a:spcBef>
                        <a:spcAft>
                          <a:spcPts val="0"/>
                        </a:spcAft>
                      </a:pPr>
                      <a:r>
                        <a:rPr lang="en-GB" sz="1100" b="1" dirty="0">
                          <a:effectLst/>
                        </a:rPr>
                        <a:t>Total Population Displaced</a:t>
                      </a:r>
                      <a:endParaRPr lang="en-GB" sz="1100" b="1" dirty="0">
                        <a:effectLst/>
                        <a:latin typeface="Calibri"/>
                        <a:ea typeface="SimSun"/>
                        <a:cs typeface="Arial"/>
                      </a:endParaRPr>
                    </a:p>
                  </a:txBody>
                  <a:tcPr marL="68580" marR="68580" marT="0" marB="0" anchor="ctr"/>
                </a:tc>
                <a:tc>
                  <a:txBody>
                    <a:bodyPr/>
                    <a:lstStyle/>
                    <a:p>
                      <a:pPr marL="0" marR="0" algn="ctr">
                        <a:lnSpc>
                          <a:spcPct val="115000"/>
                        </a:lnSpc>
                        <a:spcBef>
                          <a:spcPts val="0"/>
                        </a:spcBef>
                        <a:spcAft>
                          <a:spcPts val="0"/>
                        </a:spcAft>
                      </a:pPr>
                      <a:r>
                        <a:rPr lang="en-GB" sz="1100" b="1">
                          <a:effectLst/>
                        </a:rPr>
                        <a:t>Loss of Crops (acres)</a:t>
                      </a:r>
                      <a:endParaRPr lang="en-GB" sz="1100" b="1">
                        <a:effectLst/>
                        <a:latin typeface="Calibri"/>
                        <a:ea typeface="SimSun"/>
                        <a:cs typeface="Arial"/>
                      </a:endParaRPr>
                    </a:p>
                  </a:txBody>
                  <a:tcPr marL="68580" marR="68580" marT="0" marB="0" anchor="ctr"/>
                </a:tc>
              </a:tr>
              <a:tr h="475348">
                <a:tc>
                  <a:txBody>
                    <a:bodyPr/>
                    <a:lstStyle/>
                    <a:p>
                      <a:pPr marL="0" marR="0">
                        <a:lnSpc>
                          <a:spcPct val="115000"/>
                        </a:lnSpc>
                        <a:spcBef>
                          <a:spcPts val="0"/>
                        </a:spcBef>
                        <a:spcAft>
                          <a:spcPts val="0"/>
                        </a:spcAft>
                      </a:pPr>
                      <a:r>
                        <a:rPr lang="en-GB" sz="1100" b="1">
                          <a:effectLst/>
                        </a:rPr>
                        <a:t>Peshawar</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16</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46</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68</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37373</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92797</a:t>
                      </a:r>
                      <a:endParaRPr lang="en-GB" sz="1100" b="1">
                        <a:effectLst/>
                        <a:latin typeface="Calibri"/>
                        <a:ea typeface="SimSun"/>
                        <a:cs typeface="Arial"/>
                      </a:endParaRPr>
                    </a:p>
                  </a:txBody>
                  <a:tcPr marL="68580" marR="68580" marT="0" marB="0" anchor="b"/>
                </a:tc>
              </a:tr>
              <a:tr h="475348">
                <a:tc>
                  <a:txBody>
                    <a:bodyPr/>
                    <a:lstStyle/>
                    <a:p>
                      <a:pPr marL="0" marR="0">
                        <a:lnSpc>
                          <a:spcPct val="115000"/>
                        </a:lnSpc>
                        <a:spcBef>
                          <a:spcPts val="0"/>
                        </a:spcBef>
                        <a:spcAft>
                          <a:spcPts val="0"/>
                        </a:spcAft>
                      </a:pPr>
                      <a:r>
                        <a:rPr lang="en-GB" sz="1100" b="1">
                          <a:effectLst/>
                        </a:rPr>
                        <a:t>Charsadda</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34</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66</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115</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145810</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40725</a:t>
                      </a:r>
                      <a:endParaRPr lang="en-GB" sz="1100" b="1">
                        <a:effectLst/>
                        <a:latin typeface="Calibri"/>
                        <a:ea typeface="SimSun"/>
                        <a:cs typeface="Arial"/>
                      </a:endParaRPr>
                    </a:p>
                  </a:txBody>
                  <a:tcPr marL="68580" marR="68580" marT="0" marB="0" anchor="b"/>
                </a:tc>
              </a:tr>
              <a:tr h="475348">
                <a:tc>
                  <a:txBody>
                    <a:bodyPr/>
                    <a:lstStyle/>
                    <a:p>
                      <a:pPr marL="0" marR="0">
                        <a:lnSpc>
                          <a:spcPct val="115000"/>
                        </a:lnSpc>
                        <a:spcBef>
                          <a:spcPts val="0"/>
                        </a:spcBef>
                        <a:spcAft>
                          <a:spcPts val="0"/>
                        </a:spcAft>
                      </a:pPr>
                      <a:r>
                        <a:rPr lang="en-GB" sz="1100" b="1" dirty="0">
                          <a:effectLst/>
                        </a:rPr>
                        <a:t>Nowshera</a:t>
                      </a:r>
                      <a:endParaRPr lang="en-GB" sz="1100" b="1" dirty="0">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27</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167</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10</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350336</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na</a:t>
                      </a:r>
                      <a:endParaRPr lang="en-GB" sz="1100" b="1">
                        <a:effectLst/>
                        <a:latin typeface="Calibri"/>
                        <a:ea typeface="SimSun"/>
                        <a:cs typeface="Arial"/>
                      </a:endParaRPr>
                    </a:p>
                  </a:txBody>
                  <a:tcPr marL="68580" marR="68580" marT="0" marB="0" anchor="b"/>
                </a:tc>
              </a:tr>
              <a:tr h="243021">
                <a:tc>
                  <a:txBody>
                    <a:bodyPr/>
                    <a:lstStyle/>
                    <a:p>
                      <a:pPr marL="0" marR="0">
                        <a:lnSpc>
                          <a:spcPct val="115000"/>
                        </a:lnSpc>
                        <a:spcBef>
                          <a:spcPts val="0"/>
                        </a:spcBef>
                        <a:spcAft>
                          <a:spcPts val="0"/>
                        </a:spcAft>
                      </a:pPr>
                      <a:r>
                        <a:rPr lang="en-GB" sz="1100" b="1">
                          <a:effectLst/>
                        </a:rPr>
                        <a:t>Mardan</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43</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8</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40</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11403</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700</a:t>
                      </a:r>
                      <a:endParaRPr lang="en-GB" sz="1100" b="1">
                        <a:effectLst/>
                        <a:latin typeface="Calibri"/>
                        <a:ea typeface="SimSun"/>
                        <a:cs typeface="Arial"/>
                      </a:endParaRPr>
                    </a:p>
                  </a:txBody>
                  <a:tcPr marL="68580" marR="68580" marT="0" marB="0" anchor="b"/>
                </a:tc>
              </a:tr>
              <a:tr h="243021">
                <a:tc>
                  <a:txBody>
                    <a:bodyPr/>
                    <a:lstStyle/>
                    <a:p>
                      <a:pPr marL="0" marR="0">
                        <a:lnSpc>
                          <a:spcPct val="115000"/>
                        </a:lnSpc>
                        <a:spcBef>
                          <a:spcPts val="0"/>
                        </a:spcBef>
                        <a:spcAft>
                          <a:spcPts val="0"/>
                        </a:spcAft>
                      </a:pPr>
                      <a:r>
                        <a:rPr lang="en-GB" sz="1100" b="1" dirty="0">
                          <a:effectLst/>
                        </a:rPr>
                        <a:t>Swat</a:t>
                      </a:r>
                      <a:endParaRPr lang="en-GB" sz="1100" b="1" dirty="0">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42</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95</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207</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101220</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a:effectLst/>
                        </a:rPr>
                        <a:t>34470</a:t>
                      </a:r>
                      <a:endParaRPr lang="en-GB" sz="1100" b="1">
                        <a:effectLst/>
                        <a:latin typeface="Calibri"/>
                        <a:ea typeface="SimSun"/>
                        <a:cs typeface="Arial"/>
                      </a:endParaRPr>
                    </a:p>
                  </a:txBody>
                  <a:tcPr marL="68580" marR="68580" marT="0" marB="0" anchor="b"/>
                </a:tc>
              </a:tr>
              <a:tr h="243021">
                <a:tc>
                  <a:txBody>
                    <a:bodyPr/>
                    <a:lstStyle/>
                    <a:p>
                      <a:pPr marL="0" marR="0" algn="ctr">
                        <a:lnSpc>
                          <a:spcPct val="115000"/>
                        </a:lnSpc>
                        <a:spcBef>
                          <a:spcPts val="0"/>
                        </a:spcBef>
                        <a:spcAft>
                          <a:spcPts val="0"/>
                        </a:spcAft>
                      </a:pPr>
                      <a:r>
                        <a:rPr lang="en-GB" sz="1100" b="1">
                          <a:effectLst/>
                        </a:rPr>
                        <a:t>Total </a:t>
                      </a:r>
                      <a:endParaRPr lang="en-GB" sz="1100" b="1">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dirty="0" smtClean="0">
                          <a:effectLst/>
                        </a:rPr>
                        <a:t>162</a:t>
                      </a:r>
                      <a:endParaRPr lang="en-GB" sz="1100" b="1" dirty="0">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dirty="0" smtClean="0">
                          <a:effectLst/>
                        </a:rPr>
                        <a:t>382</a:t>
                      </a:r>
                      <a:endParaRPr lang="en-GB" sz="1100" b="1" dirty="0">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dirty="0" smtClean="0">
                          <a:effectLst/>
                        </a:rPr>
                        <a:t>440</a:t>
                      </a:r>
                      <a:endParaRPr lang="en-GB" sz="1100" b="1" dirty="0">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dirty="0" smtClean="0">
                          <a:effectLst/>
                        </a:rPr>
                        <a:t>646142</a:t>
                      </a:r>
                      <a:endParaRPr lang="en-GB" sz="1100" b="1" dirty="0">
                        <a:effectLst/>
                        <a:latin typeface="Calibri"/>
                        <a:ea typeface="SimSun"/>
                        <a:cs typeface="Arial"/>
                      </a:endParaRPr>
                    </a:p>
                  </a:txBody>
                  <a:tcPr marL="68580" marR="68580" marT="0" marB="0" anchor="b"/>
                </a:tc>
                <a:tc>
                  <a:txBody>
                    <a:bodyPr/>
                    <a:lstStyle/>
                    <a:p>
                      <a:pPr marL="0" marR="0" algn="ctr">
                        <a:lnSpc>
                          <a:spcPct val="115000"/>
                        </a:lnSpc>
                        <a:spcBef>
                          <a:spcPts val="0"/>
                        </a:spcBef>
                        <a:spcAft>
                          <a:spcPts val="0"/>
                        </a:spcAft>
                      </a:pPr>
                      <a:r>
                        <a:rPr lang="en-GB" sz="1100" b="1" dirty="0" smtClean="0">
                          <a:effectLst/>
                        </a:rPr>
                        <a:t>168692</a:t>
                      </a:r>
                      <a:endParaRPr lang="en-GB" sz="1100" b="1" dirty="0">
                        <a:effectLst/>
                        <a:latin typeface="Calibri"/>
                        <a:ea typeface="SimSun"/>
                        <a:cs typeface="Arial"/>
                      </a:endParaRPr>
                    </a:p>
                  </a:txBody>
                  <a:tcPr marL="68580" marR="68580" marT="0" marB="0" anchor="b"/>
                </a:tc>
              </a:tr>
              <a:tr h="243021">
                <a:tc gridSpan="6">
                  <a:txBody>
                    <a:bodyPr/>
                    <a:lstStyle/>
                    <a:p>
                      <a:pPr marL="0" marR="0">
                        <a:lnSpc>
                          <a:spcPct val="115000"/>
                        </a:lnSpc>
                        <a:spcBef>
                          <a:spcPts val="0"/>
                        </a:spcBef>
                        <a:spcAft>
                          <a:spcPts val="0"/>
                        </a:spcAft>
                      </a:pPr>
                      <a:r>
                        <a:rPr lang="en-GB" sz="1000" b="1" dirty="0">
                          <a:effectLst/>
                        </a:rPr>
                        <a:t>Source: (Khan </a:t>
                      </a:r>
                      <a:r>
                        <a:rPr lang="en-GB" sz="1000" b="1" dirty="0" smtClean="0">
                          <a:effectLst/>
                        </a:rPr>
                        <a:t>&amp; Mohmand </a:t>
                      </a:r>
                      <a:r>
                        <a:rPr lang="en-GB" sz="1000" b="1" dirty="0">
                          <a:effectLst/>
                        </a:rPr>
                        <a:t>2011</a:t>
                      </a:r>
                      <a:r>
                        <a:rPr lang="en-GB" sz="1000" b="1" dirty="0" smtClean="0">
                          <a:effectLst/>
                        </a:rPr>
                        <a:t>), </a:t>
                      </a:r>
                      <a:r>
                        <a:rPr lang="en-GB" sz="1000" b="1" baseline="0" dirty="0" smtClean="0">
                          <a:effectLst/>
                        </a:rPr>
                        <a:t> </a:t>
                      </a:r>
                      <a:r>
                        <a:rPr lang="en-GB" sz="1000" b="1" dirty="0" smtClean="0">
                          <a:effectLst/>
                        </a:rPr>
                        <a:t>na = not available</a:t>
                      </a:r>
                      <a:endParaRPr lang="en-GB" sz="1100" b="1" dirty="0">
                        <a:effectLst/>
                        <a:latin typeface="Calibri"/>
                        <a:ea typeface="SimSun"/>
                        <a:cs typeface="Arial"/>
                      </a:endParaRPr>
                    </a:p>
                  </a:txBody>
                  <a:tcPr marL="68580" marR="68580"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spTree>
    <p:extLst>
      <p:ext uri="{BB962C8B-B14F-4D97-AF65-F5344CB8AC3E}">
        <p14:creationId xmlns:p14="http://schemas.microsoft.com/office/powerpoint/2010/main" val="2323242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642" y="230188"/>
            <a:ext cx="8442796" cy="840125"/>
          </a:xfrm>
        </p:spPr>
        <p:txBody>
          <a:bodyPr/>
          <a:lstStyle/>
          <a:p>
            <a:r>
              <a:rPr lang="en-GB" dirty="0" smtClean="0">
                <a:latin typeface="Trebuchet MS" panose="020B0603020202020204" pitchFamily="34" charset="0"/>
              </a:rPr>
              <a:t>Hydrological Modelling</a:t>
            </a:r>
            <a:endParaRPr lang="en-GB" dirty="0">
              <a:latin typeface="Trebuchet MS" panose="020B0603020202020204" pitchFamily="34" charset="0"/>
            </a:endParaRPr>
          </a:p>
        </p:txBody>
      </p:sp>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6</a:t>
            </a:fld>
            <a:endParaRPr lang="en-GB" dirty="0"/>
          </a:p>
        </p:txBody>
      </p:sp>
      <p:sp>
        <p:nvSpPr>
          <p:cNvPr id="5" name="object 8"/>
          <p:cNvSpPr txBox="1"/>
          <p:nvPr/>
        </p:nvSpPr>
        <p:spPr>
          <a:xfrm>
            <a:off x="118748" y="1385359"/>
            <a:ext cx="4775835" cy="4706417"/>
          </a:xfrm>
          <a:prstGeom prst="rect">
            <a:avLst/>
          </a:prstGeom>
        </p:spPr>
        <p:txBody>
          <a:bodyPr vert="horz" wrap="square" lIns="0" tIns="0" rIns="0" bIns="0" rtlCol="0">
            <a:spAutoFit/>
          </a:bodyPr>
          <a:lstStyle/>
          <a:p>
            <a:pPr marL="469900" marR="105410" indent="-457200">
              <a:lnSpc>
                <a:spcPct val="150000"/>
              </a:lnSpc>
              <a:buFont typeface="Arial"/>
              <a:buChar char="•"/>
              <a:tabLst>
                <a:tab pos="469900" algn="l"/>
              </a:tabLst>
            </a:pPr>
            <a:r>
              <a:rPr lang="en-GB" sz="2000" spc="-5" dirty="0" smtClean="0">
                <a:latin typeface="+mj-lt"/>
                <a:cs typeface="Arial"/>
              </a:rPr>
              <a:t>S</a:t>
            </a:r>
            <a:r>
              <a:rPr sz="2000" spc="-5" dirty="0" smtClean="0">
                <a:latin typeface="+mj-lt"/>
                <a:cs typeface="Arial"/>
              </a:rPr>
              <a:t>i</a:t>
            </a:r>
            <a:r>
              <a:rPr sz="2000" spc="-15" dirty="0" smtClean="0">
                <a:latin typeface="+mj-lt"/>
                <a:cs typeface="Arial"/>
              </a:rPr>
              <a:t>mul</a:t>
            </a:r>
            <a:r>
              <a:rPr sz="2000" spc="-10" dirty="0" smtClean="0">
                <a:latin typeface="+mj-lt"/>
                <a:cs typeface="Arial"/>
              </a:rPr>
              <a:t>a</a:t>
            </a:r>
            <a:r>
              <a:rPr sz="2000" spc="-15" dirty="0" smtClean="0">
                <a:latin typeface="+mj-lt"/>
                <a:cs typeface="Arial"/>
              </a:rPr>
              <a:t>te</a:t>
            </a:r>
            <a:r>
              <a:rPr sz="2000" spc="5" dirty="0" smtClean="0">
                <a:latin typeface="+mj-lt"/>
                <a:cs typeface="Arial"/>
              </a:rPr>
              <a:t> </a:t>
            </a:r>
            <a:r>
              <a:rPr sz="2000" spc="-15" dirty="0">
                <a:latin typeface="+mj-lt"/>
                <a:cs typeface="Arial"/>
              </a:rPr>
              <a:t>wate</a:t>
            </a:r>
            <a:r>
              <a:rPr sz="2000" spc="-10" dirty="0">
                <a:latin typeface="+mj-lt"/>
                <a:cs typeface="Arial"/>
              </a:rPr>
              <a:t>r</a:t>
            </a:r>
            <a:r>
              <a:rPr sz="2000" spc="-20" dirty="0">
                <a:latin typeface="+mj-lt"/>
                <a:cs typeface="Arial"/>
              </a:rPr>
              <a:t> mo</a:t>
            </a:r>
            <a:r>
              <a:rPr sz="2000" spc="-10" dirty="0">
                <a:latin typeface="+mj-lt"/>
                <a:cs typeface="Arial"/>
              </a:rPr>
              <a:t>v</a:t>
            </a:r>
            <a:r>
              <a:rPr sz="2000" spc="-20" dirty="0">
                <a:latin typeface="+mj-lt"/>
                <a:cs typeface="Arial"/>
              </a:rPr>
              <a:t>em</a:t>
            </a:r>
            <a:r>
              <a:rPr sz="2000" spc="-15" dirty="0">
                <a:latin typeface="+mj-lt"/>
                <a:cs typeface="Arial"/>
              </a:rPr>
              <a:t>ent</a:t>
            </a:r>
            <a:r>
              <a:rPr sz="2000" spc="15" dirty="0">
                <a:latin typeface="+mj-lt"/>
                <a:cs typeface="Arial"/>
              </a:rPr>
              <a:t> </a:t>
            </a:r>
            <a:r>
              <a:rPr sz="2000" spc="-15" dirty="0">
                <a:latin typeface="+mj-lt"/>
                <a:cs typeface="Arial"/>
              </a:rPr>
              <a:t>th</a:t>
            </a:r>
            <a:r>
              <a:rPr sz="2000" dirty="0">
                <a:latin typeface="+mj-lt"/>
                <a:cs typeface="Arial"/>
              </a:rPr>
              <a:t>r</a:t>
            </a:r>
            <a:r>
              <a:rPr sz="2000" spc="-20" dirty="0">
                <a:latin typeface="+mj-lt"/>
                <a:cs typeface="Arial"/>
              </a:rPr>
              <a:t>o</a:t>
            </a:r>
            <a:r>
              <a:rPr sz="2000" spc="-15" dirty="0">
                <a:latin typeface="+mj-lt"/>
                <a:cs typeface="Arial"/>
              </a:rPr>
              <a:t>u</a:t>
            </a:r>
            <a:r>
              <a:rPr sz="2000" spc="-20" dirty="0">
                <a:latin typeface="+mj-lt"/>
                <a:cs typeface="Arial"/>
              </a:rPr>
              <a:t>gh</a:t>
            </a:r>
            <a:r>
              <a:rPr sz="2000" spc="15" dirty="0">
                <a:latin typeface="+mj-lt"/>
                <a:cs typeface="Arial"/>
              </a:rPr>
              <a:t> </a:t>
            </a:r>
            <a:r>
              <a:rPr sz="2000" spc="-20" dirty="0">
                <a:latin typeface="+mj-lt"/>
                <a:cs typeface="Arial"/>
              </a:rPr>
              <a:t>a</a:t>
            </a:r>
            <a:r>
              <a:rPr sz="2000" spc="-15" dirty="0">
                <a:latin typeface="+mj-lt"/>
                <a:cs typeface="Arial"/>
              </a:rPr>
              <a:t> catch</a:t>
            </a:r>
            <a:r>
              <a:rPr sz="2000" spc="-20" dirty="0">
                <a:latin typeface="+mj-lt"/>
                <a:cs typeface="Arial"/>
              </a:rPr>
              <a:t>ment</a:t>
            </a:r>
            <a:r>
              <a:rPr sz="2000" spc="5" dirty="0">
                <a:latin typeface="+mj-lt"/>
                <a:cs typeface="Arial"/>
              </a:rPr>
              <a:t> </a:t>
            </a:r>
            <a:r>
              <a:rPr sz="2000" spc="-10" dirty="0">
                <a:latin typeface="+mj-lt"/>
                <a:cs typeface="Arial"/>
              </a:rPr>
              <a:t>fr</a:t>
            </a:r>
            <a:r>
              <a:rPr sz="2000" spc="-15" dirty="0">
                <a:latin typeface="+mj-lt"/>
                <a:cs typeface="Arial"/>
              </a:rPr>
              <a:t>o</a:t>
            </a:r>
            <a:r>
              <a:rPr sz="2000" spc="-25" dirty="0">
                <a:latin typeface="+mj-lt"/>
                <a:cs typeface="Arial"/>
              </a:rPr>
              <a:t>m</a:t>
            </a:r>
            <a:r>
              <a:rPr sz="2000" spc="-5" dirty="0">
                <a:latin typeface="+mj-lt"/>
                <a:cs typeface="Arial"/>
              </a:rPr>
              <a:t> </a:t>
            </a:r>
            <a:r>
              <a:rPr sz="2000" spc="-15" dirty="0">
                <a:latin typeface="+mj-lt"/>
                <a:cs typeface="Arial"/>
              </a:rPr>
              <a:t>the</a:t>
            </a:r>
            <a:r>
              <a:rPr sz="2000" spc="5" dirty="0">
                <a:latin typeface="+mj-lt"/>
                <a:cs typeface="Arial"/>
              </a:rPr>
              <a:t> </a:t>
            </a:r>
            <a:r>
              <a:rPr sz="2000" spc="-20" dirty="0">
                <a:latin typeface="+mj-lt"/>
                <a:cs typeface="Arial"/>
              </a:rPr>
              <a:t>p</a:t>
            </a:r>
            <a:r>
              <a:rPr sz="2000" spc="-15" dirty="0">
                <a:latin typeface="+mj-lt"/>
                <a:cs typeface="Arial"/>
              </a:rPr>
              <a:t>o</a:t>
            </a:r>
            <a:r>
              <a:rPr sz="2000" spc="-10" dirty="0">
                <a:latin typeface="+mj-lt"/>
                <a:cs typeface="Arial"/>
              </a:rPr>
              <a:t>int it</a:t>
            </a:r>
            <a:r>
              <a:rPr sz="2000" spc="-15" dirty="0">
                <a:latin typeface="+mj-lt"/>
                <a:cs typeface="Arial"/>
              </a:rPr>
              <a:t> fa</a:t>
            </a:r>
            <a:r>
              <a:rPr sz="2000" spc="-5" dirty="0">
                <a:latin typeface="+mj-lt"/>
                <a:cs typeface="Arial"/>
              </a:rPr>
              <a:t>l</a:t>
            </a:r>
            <a:r>
              <a:rPr sz="2000" spc="-15" dirty="0">
                <a:latin typeface="+mj-lt"/>
                <a:cs typeface="Arial"/>
              </a:rPr>
              <a:t>ls</a:t>
            </a:r>
            <a:r>
              <a:rPr sz="2000" spc="-5" dirty="0">
                <a:latin typeface="+mj-lt"/>
                <a:cs typeface="Arial"/>
              </a:rPr>
              <a:t> </a:t>
            </a:r>
            <a:r>
              <a:rPr sz="2000" spc="-15" dirty="0">
                <a:latin typeface="+mj-lt"/>
                <a:cs typeface="Arial"/>
              </a:rPr>
              <a:t>as</a:t>
            </a:r>
            <a:r>
              <a:rPr sz="2000" spc="5" dirty="0">
                <a:latin typeface="+mj-lt"/>
                <a:cs typeface="Arial"/>
              </a:rPr>
              <a:t> </a:t>
            </a:r>
            <a:r>
              <a:rPr sz="2000" spc="-10" dirty="0">
                <a:latin typeface="+mj-lt"/>
                <a:cs typeface="Arial"/>
              </a:rPr>
              <a:t>ra</a:t>
            </a:r>
            <a:r>
              <a:rPr sz="2000" spc="-15" dirty="0">
                <a:latin typeface="+mj-lt"/>
                <a:cs typeface="Arial"/>
              </a:rPr>
              <a:t>in</a:t>
            </a:r>
            <a:r>
              <a:rPr sz="2000" dirty="0">
                <a:latin typeface="+mj-lt"/>
                <a:cs typeface="Arial"/>
              </a:rPr>
              <a:t> </a:t>
            </a:r>
            <a:r>
              <a:rPr sz="2000" spc="-20" dirty="0">
                <a:latin typeface="+mj-lt"/>
                <a:cs typeface="Arial"/>
              </a:rPr>
              <a:t>u</a:t>
            </a:r>
            <a:r>
              <a:rPr sz="2000" spc="-10" dirty="0">
                <a:latin typeface="+mj-lt"/>
                <a:cs typeface="Arial"/>
              </a:rPr>
              <a:t>ntil</a:t>
            </a:r>
            <a:r>
              <a:rPr sz="2000" dirty="0">
                <a:latin typeface="+mj-lt"/>
                <a:cs typeface="Arial"/>
              </a:rPr>
              <a:t> </a:t>
            </a:r>
            <a:r>
              <a:rPr sz="2000" spc="-10" dirty="0">
                <a:latin typeface="+mj-lt"/>
                <a:cs typeface="Arial"/>
              </a:rPr>
              <a:t>it</a:t>
            </a:r>
            <a:r>
              <a:rPr sz="2000" spc="-5" dirty="0">
                <a:latin typeface="+mj-lt"/>
                <a:cs typeface="Arial"/>
              </a:rPr>
              <a:t> </a:t>
            </a:r>
            <a:r>
              <a:rPr sz="2000" spc="-20" dirty="0">
                <a:latin typeface="+mj-lt"/>
                <a:cs typeface="Arial"/>
              </a:rPr>
              <a:t>e</a:t>
            </a:r>
            <a:r>
              <a:rPr sz="2000" spc="-15" dirty="0">
                <a:latin typeface="+mj-lt"/>
                <a:cs typeface="Arial"/>
              </a:rPr>
              <a:t>nte</a:t>
            </a:r>
            <a:r>
              <a:rPr sz="2000" dirty="0">
                <a:latin typeface="+mj-lt"/>
                <a:cs typeface="Arial"/>
              </a:rPr>
              <a:t>r</a:t>
            </a:r>
            <a:r>
              <a:rPr sz="2000" spc="-15" dirty="0">
                <a:latin typeface="+mj-lt"/>
                <a:cs typeface="Arial"/>
              </a:rPr>
              <a:t>s the</a:t>
            </a:r>
            <a:r>
              <a:rPr sz="2000" spc="5" dirty="0">
                <a:latin typeface="+mj-lt"/>
                <a:cs typeface="Arial"/>
              </a:rPr>
              <a:t> </a:t>
            </a:r>
            <a:r>
              <a:rPr sz="2000" spc="-15" dirty="0" smtClean="0">
                <a:latin typeface="+mj-lt"/>
                <a:cs typeface="Arial"/>
              </a:rPr>
              <a:t>s</a:t>
            </a:r>
            <a:r>
              <a:rPr sz="2000" spc="-5" dirty="0" smtClean="0">
                <a:latin typeface="+mj-lt"/>
                <a:cs typeface="Arial"/>
              </a:rPr>
              <a:t>t</a:t>
            </a:r>
            <a:r>
              <a:rPr sz="2000" spc="-15" dirty="0" smtClean="0">
                <a:latin typeface="+mj-lt"/>
                <a:cs typeface="Arial"/>
              </a:rPr>
              <a:t>rea</a:t>
            </a:r>
            <a:r>
              <a:rPr sz="2000" spc="-25" dirty="0" smtClean="0">
                <a:latin typeface="+mj-lt"/>
                <a:cs typeface="Arial"/>
              </a:rPr>
              <a:t>m</a:t>
            </a:r>
            <a:r>
              <a:rPr lang="en-GB" sz="2000" spc="-25" dirty="0" smtClean="0">
                <a:latin typeface="+mj-lt"/>
                <a:cs typeface="Arial"/>
              </a:rPr>
              <a:t>, river.</a:t>
            </a:r>
          </a:p>
          <a:p>
            <a:pPr marL="469900" marR="105410" indent="-457200">
              <a:lnSpc>
                <a:spcPct val="150000"/>
              </a:lnSpc>
              <a:buFont typeface="Arial"/>
              <a:buChar char="•"/>
              <a:tabLst>
                <a:tab pos="469900" algn="l"/>
              </a:tabLst>
            </a:pPr>
            <a:r>
              <a:rPr lang="en-GB" sz="2000" spc="-25" dirty="0" smtClean="0">
                <a:latin typeface="+mj-lt"/>
                <a:cs typeface="Arial"/>
              </a:rPr>
              <a:t>Precipitation is key driver of hydrology.</a:t>
            </a:r>
            <a:endParaRPr sz="2000" dirty="0">
              <a:latin typeface="+mj-lt"/>
              <a:cs typeface="Arial"/>
            </a:endParaRPr>
          </a:p>
          <a:p>
            <a:pPr marL="469900" marR="5080" indent="-457200">
              <a:lnSpc>
                <a:spcPct val="150000"/>
              </a:lnSpc>
              <a:spcBef>
                <a:spcPts val="675"/>
              </a:spcBef>
              <a:buFont typeface="Arial"/>
              <a:buChar char="•"/>
              <a:tabLst>
                <a:tab pos="469900" algn="l"/>
              </a:tabLst>
            </a:pPr>
            <a:r>
              <a:rPr sz="2000" spc="-20" dirty="0" smtClean="0">
                <a:latin typeface="+mj-lt"/>
                <a:cs typeface="Arial"/>
              </a:rPr>
              <a:t>Hyd</a:t>
            </a:r>
            <a:r>
              <a:rPr sz="2000" spc="-5" dirty="0" smtClean="0">
                <a:latin typeface="+mj-lt"/>
                <a:cs typeface="Arial"/>
              </a:rPr>
              <a:t>r</a:t>
            </a:r>
            <a:r>
              <a:rPr sz="2000" spc="-15" dirty="0" smtClean="0">
                <a:latin typeface="+mj-lt"/>
                <a:cs typeface="Arial"/>
              </a:rPr>
              <a:t>ologic</a:t>
            </a:r>
            <a:r>
              <a:rPr sz="2000" spc="15" dirty="0" smtClean="0">
                <a:latin typeface="+mj-lt"/>
                <a:cs typeface="Arial"/>
              </a:rPr>
              <a:t> </a:t>
            </a:r>
            <a:r>
              <a:rPr sz="2000" spc="-15" dirty="0">
                <a:latin typeface="+mj-lt"/>
                <a:cs typeface="Arial"/>
              </a:rPr>
              <a:t>predi</a:t>
            </a:r>
            <a:r>
              <a:rPr sz="2000" spc="-10" dirty="0">
                <a:latin typeface="+mj-lt"/>
                <a:cs typeface="Arial"/>
              </a:rPr>
              <a:t>c</a:t>
            </a:r>
            <a:r>
              <a:rPr sz="2000" spc="-15" dirty="0">
                <a:latin typeface="+mj-lt"/>
                <a:cs typeface="Arial"/>
              </a:rPr>
              <a:t>at</a:t>
            </a:r>
            <a:r>
              <a:rPr sz="2000" spc="-5" dirty="0">
                <a:latin typeface="+mj-lt"/>
                <a:cs typeface="Arial"/>
              </a:rPr>
              <a:t>i</a:t>
            </a:r>
            <a:r>
              <a:rPr sz="2000" spc="-20" dirty="0">
                <a:latin typeface="+mj-lt"/>
                <a:cs typeface="Arial"/>
              </a:rPr>
              <a:t>on</a:t>
            </a:r>
            <a:r>
              <a:rPr sz="2000" spc="-5" dirty="0">
                <a:latin typeface="+mj-lt"/>
                <a:cs typeface="Arial"/>
              </a:rPr>
              <a:t>s</a:t>
            </a:r>
            <a:r>
              <a:rPr sz="2000" spc="-10" dirty="0">
                <a:latin typeface="+mj-lt"/>
                <a:cs typeface="Arial"/>
              </a:rPr>
              <a:t>,</a:t>
            </a:r>
            <a:r>
              <a:rPr sz="2000" spc="-15" dirty="0">
                <a:latin typeface="+mj-lt"/>
                <a:cs typeface="Arial"/>
              </a:rPr>
              <a:t> </a:t>
            </a:r>
            <a:r>
              <a:rPr lang="en-GB" sz="2000" spc="-15" dirty="0" smtClean="0">
                <a:latin typeface="+mj-lt"/>
                <a:cs typeface="Arial"/>
              </a:rPr>
              <a:t>f</a:t>
            </a:r>
            <a:r>
              <a:rPr sz="2000" spc="-15" dirty="0" err="1" smtClean="0">
                <a:latin typeface="+mj-lt"/>
                <a:cs typeface="Arial"/>
              </a:rPr>
              <a:t>loo</a:t>
            </a:r>
            <a:r>
              <a:rPr sz="2000" spc="-20" dirty="0" err="1" smtClean="0">
                <a:latin typeface="+mj-lt"/>
                <a:cs typeface="Arial"/>
              </a:rPr>
              <a:t>d</a:t>
            </a:r>
            <a:r>
              <a:rPr sz="2000" spc="15" dirty="0" smtClean="0">
                <a:latin typeface="+mj-lt"/>
                <a:cs typeface="Arial"/>
              </a:rPr>
              <a:t> </a:t>
            </a:r>
            <a:r>
              <a:rPr sz="2000" spc="-15" dirty="0">
                <a:latin typeface="+mj-lt"/>
                <a:cs typeface="Arial"/>
              </a:rPr>
              <a:t>fo</a:t>
            </a:r>
            <a:r>
              <a:rPr sz="2000" dirty="0">
                <a:latin typeface="+mj-lt"/>
                <a:cs typeface="Arial"/>
              </a:rPr>
              <a:t>r</a:t>
            </a:r>
            <a:r>
              <a:rPr sz="2000" spc="-20" dirty="0">
                <a:latin typeface="+mj-lt"/>
                <a:cs typeface="Arial"/>
              </a:rPr>
              <a:t>e</a:t>
            </a:r>
            <a:r>
              <a:rPr sz="2000" spc="-10" dirty="0">
                <a:latin typeface="+mj-lt"/>
                <a:cs typeface="Arial"/>
              </a:rPr>
              <a:t>c</a:t>
            </a:r>
            <a:r>
              <a:rPr sz="2000" spc="-20" dirty="0">
                <a:latin typeface="+mj-lt"/>
                <a:cs typeface="Arial"/>
              </a:rPr>
              <a:t>a</a:t>
            </a:r>
            <a:r>
              <a:rPr sz="2000" spc="-10" dirty="0">
                <a:latin typeface="+mj-lt"/>
                <a:cs typeface="Arial"/>
              </a:rPr>
              <a:t>sti</a:t>
            </a:r>
            <a:r>
              <a:rPr sz="2000" spc="-15" dirty="0">
                <a:latin typeface="+mj-lt"/>
                <a:cs typeface="Arial"/>
              </a:rPr>
              <a:t>ng,</a:t>
            </a:r>
            <a:r>
              <a:rPr sz="2000" spc="-5" dirty="0">
                <a:latin typeface="+mj-lt"/>
                <a:cs typeface="Arial"/>
              </a:rPr>
              <a:t> </a:t>
            </a:r>
            <a:r>
              <a:rPr sz="2000" spc="-20" dirty="0" smtClean="0">
                <a:latin typeface="+mj-lt"/>
                <a:cs typeface="Arial"/>
              </a:rPr>
              <a:t>a</a:t>
            </a:r>
            <a:r>
              <a:rPr sz="2000" spc="-15" dirty="0" smtClean="0">
                <a:latin typeface="+mj-lt"/>
                <a:cs typeface="Arial"/>
              </a:rPr>
              <a:t>n</a:t>
            </a:r>
            <a:r>
              <a:rPr sz="2000" spc="-20" dirty="0" smtClean="0">
                <a:latin typeface="+mj-lt"/>
                <a:cs typeface="Arial"/>
              </a:rPr>
              <a:t>d</a:t>
            </a:r>
            <a:r>
              <a:rPr sz="2000" spc="-5" dirty="0" smtClean="0">
                <a:latin typeface="+mj-lt"/>
                <a:cs typeface="Arial"/>
              </a:rPr>
              <a:t> </a:t>
            </a:r>
            <a:r>
              <a:rPr sz="2000" spc="-10" dirty="0">
                <a:latin typeface="+mj-lt"/>
                <a:cs typeface="Arial"/>
              </a:rPr>
              <a:t>e</a:t>
            </a:r>
            <a:r>
              <a:rPr sz="2000" spc="-15" dirty="0">
                <a:latin typeface="+mj-lt"/>
                <a:cs typeface="Arial"/>
              </a:rPr>
              <a:t>s</a:t>
            </a:r>
            <a:r>
              <a:rPr sz="2000" spc="-5" dirty="0">
                <a:latin typeface="+mj-lt"/>
                <a:cs typeface="Arial"/>
              </a:rPr>
              <a:t>t</a:t>
            </a:r>
            <a:r>
              <a:rPr sz="2000" spc="-15" dirty="0">
                <a:latin typeface="+mj-lt"/>
                <a:cs typeface="Arial"/>
              </a:rPr>
              <a:t>ima</a:t>
            </a:r>
            <a:r>
              <a:rPr sz="2000" spc="-5" dirty="0">
                <a:latin typeface="+mj-lt"/>
                <a:cs typeface="Arial"/>
              </a:rPr>
              <a:t>t</a:t>
            </a:r>
            <a:r>
              <a:rPr sz="2000" spc="-15" dirty="0">
                <a:latin typeface="+mj-lt"/>
                <a:cs typeface="Arial"/>
              </a:rPr>
              <a:t>es</a:t>
            </a:r>
            <a:r>
              <a:rPr sz="2000" spc="5" dirty="0">
                <a:latin typeface="+mj-lt"/>
                <a:cs typeface="Arial"/>
              </a:rPr>
              <a:t> </a:t>
            </a:r>
            <a:r>
              <a:rPr sz="2000" spc="-15" dirty="0">
                <a:latin typeface="+mj-lt"/>
                <a:cs typeface="Arial"/>
              </a:rPr>
              <a:t>of</a:t>
            </a:r>
            <a:r>
              <a:rPr sz="2000" spc="-10" dirty="0">
                <a:latin typeface="+mj-lt"/>
                <a:cs typeface="Arial"/>
              </a:rPr>
              <a:t> cl</a:t>
            </a:r>
            <a:r>
              <a:rPr sz="2000" spc="-5" dirty="0">
                <a:latin typeface="+mj-lt"/>
                <a:cs typeface="Arial"/>
              </a:rPr>
              <a:t>i</a:t>
            </a:r>
            <a:r>
              <a:rPr sz="2000" spc="-20" dirty="0">
                <a:latin typeface="+mj-lt"/>
                <a:cs typeface="Arial"/>
              </a:rPr>
              <a:t>mate</a:t>
            </a:r>
            <a:r>
              <a:rPr sz="2000" spc="5" dirty="0">
                <a:latin typeface="+mj-lt"/>
                <a:cs typeface="Arial"/>
              </a:rPr>
              <a:t> </a:t>
            </a:r>
            <a:r>
              <a:rPr sz="2000" spc="-15" dirty="0">
                <a:latin typeface="+mj-lt"/>
                <a:cs typeface="Arial"/>
              </a:rPr>
              <a:t>ch</a:t>
            </a:r>
            <a:r>
              <a:rPr sz="2000" spc="-20" dirty="0">
                <a:latin typeface="+mj-lt"/>
                <a:cs typeface="Arial"/>
              </a:rPr>
              <a:t>an</a:t>
            </a:r>
            <a:r>
              <a:rPr sz="2000" spc="-15" dirty="0">
                <a:latin typeface="+mj-lt"/>
                <a:cs typeface="Arial"/>
              </a:rPr>
              <a:t>g</a:t>
            </a:r>
            <a:r>
              <a:rPr sz="2000" spc="-20" dirty="0">
                <a:latin typeface="+mj-lt"/>
                <a:cs typeface="Arial"/>
              </a:rPr>
              <a:t>e</a:t>
            </a:r>
            <a:r>
              <a:rPr sz="2000" spc="10" dirty="0">
                <a:latin typeface="+mj-lt"/>
                <a:cs typeface="Arial"/>
              </a:rPr>
              <a:t> </a:t>
            </a:r>
            <a:r>
              <a:rPr sz="2000" spc="-20" dirty="0">
                <a:latin typeface="+mj-lt"/>
                <a:cs typeface="Arial"/>
              </a:rPr>
              <a:t>impa</a:t>
            </a:r>
            <a:r>
              <a:rPr sz="2000" spc="-5" dirty="0">
                <a:latin typeface="+mj-lt"/>
                <a:cs typeface="Arial"/>
              </a:rPr>
              <a:t>c</a:t>
            </a:r>
            <a:r>
              <a:rPr sz="2000" spc="-15" dirty="0">
                <a:latin typeface="+mj-lt"/>
                <a:cs typeface="Arial"/>
              </a:rPr>
              <a:t>ts</a:t>
            </a:r>
            <a:r>
              <a:rPr sz="2000" spc="-5" dirty="0">
                <a:latin typeface="+mj-lt"/>
                <a:cs typeface="Arial"/>
              </a:rPr>
              <a:t> </a:t>
            </a:r>
            <a:r>
              <a:rPr sz="2000" spc="-20" dirty="0">
                <a:latin typeface="+mj-lt"/>
                <a:cs typeface="Arial"/>
              </a:rPr>
              <a:t>on</a:t>
            </a:r>
            <a:r>
              <a:rPr sz="2000" spc="-10" dirty="0">
                <a:latin typeface="+mj-lt"/>
                <a:cs typeface="Arial"/>
              </a:rPr>
              <a:t> ri</a:t>
            </a:r>
            <a:r>
              <a:rPr sz="2000" spc="-5" dirty="0">
                <a:latin typeface="+mj-lt"/>
                <a:cs typeface="Arial"/>
              </a:rPr>
              <a:t>v</a:t>
            </a:r>
            <a:r>
              <a:rPr sz="2000" spc="-15" dirty="0">
                <a:latin typeface="+mj-lt"/>
                <a:cs typeface="Arial"/>
              </a:rPr>
              <a:t>er</a:t>
            </a:r>
            <a:r>
              <a:rPr sz="2000" spc="5" dirty="0">
                <a:latin typeface="+mj-lt"/>
                <a:cs typeface="Arial"/>
              </a:rPr>
              <a:t> </a:t>
            </a:r>
            <a:r>
              <a:rPr sz="2000" spc="-10" dirty="0">
                <a:latin typeface="+mj-lt"/>
                <a:cs typeface="Arial"/>
              </a:rPr>
              <a:t>f</a:t>
            </a:r>
            <a:r>
              <a:rPr sz="2000" spc="-5" dirty="0">
                <a:latin typeface="+mj-lt"/>
                <a:cs typeface="Arial"/>
              </a:rPr>
              <a:t>l</a:t>
            </a:r>
            <a:r>
              <a:rPr sz="2000" spc="-20" dirty="0">
                <a:latin typeface="+mj-lt"/>
                <a:cs typeface="Arial"/>
              </a:rPr>
              <a:t>ow</a:t>
            </a:r>
            <a:r>
              <a:rPr sz="2000" spc="-10" dirty="0">
                <a:latin typeface="+mj-lt"/>
                <a:cs typeface="Arial"/>
              </a:rPr>
              <a:t>s.</a:t>
            </a:r>
            <a:endParaRPr sz="2000" dirty="0">
              <a:latin typeface="+mj-lt"/>
              <a:cs typeface="Arial"/>
            </a:endParaRPr>
          </a:p>
        </p:txBody>
      </p:sp>
      <p:sp>
        <p:nvSpPr>
          <p:cNvPr id="6" name="object 9"/>
          <p:cNvSpPr/>
          <p:nvPr/>
        </p:nvSpPr>
        <p:spPr>
          <a:xfrm>
            <a:off x="4894583" y="1127050"/>
            <a:ext cx="4058030" cy="5197549"/>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9122213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7</a:t>
            </a:fld>
            <a:endParaRPr lang="en-GB" dirty="0"/>
          </a:p>
        </p:txBody>
      </p:sp>
      <p:sp>
        <p:nvSpPr>
          <p:cNvPr id="5" name="object 11"/>
          <p:cNvSpPr/>
          <p:nvPr/>
        </p:nvSpPr>
        <p:spPr>
          <a:xfrm>
            <a:off x="340241" y="997527"/>
            <a:ext cx="8708756" cy="5225143"/>
          </a:xfrm>
          <a:prstGeom prst="rect">
            <a:avLst/>
          </a:prstGeom>
          <a:blipFill>
            <a:blip r:embed="rId3" cstate="print"/>
            <a:stretch>
              <a:fillRect/>
            </a:stretch>
          </a:blipFill>
        </p:spPr>
        <p:txBody>
          <a:bodyPr wrap="square" lIns="0" tIns="0" rIns="0" bIns="0" rtlCol="0"/>
          <a:lstStyle/>
          <a:p>
            <a:endParaRPr/>
          </a:p>
        </p:txBody>
      </p:sp>
      <p:sp>
        <p:nvSpPr>
          <p:cNvPr id="6" name="Title 1"/>
          <p:cNvSpPr>
            <a:spLocks noGrp="1"/>
          </p:cNvSpPr>
          <p:nvPr>
            <p:ph type="title"/>
          </p:nvPr>
        </p:nvSpPr>
        <p:spPr>
          <a:xfrm>
            <a:off x="491642" y="230188"/>
            <a:ext cx="8442796" cy="790881"/>
          </a:xfrm>
        </p:spPr>
        <p:txBody>
          <a:bodyPr/>
          <a:lstStyle/>
          <a:p>
            <a:r>
              <a:rPr lang="en-GB" dirty="0" smtClean="0">
                <a:latin typeface="Tahoma" panose="020B0604030504040204" pitchFamily="34" charset="0"/>
                <a:ea typeface="Tahoma" panose="020B0604030504040204" pitchFamily="34" charset="0"/>
                <a:cs typeface="Tahoma" panose="020B0604030504040204" pitchFamily="34" charset="0"/>
              </a:rPr>
              <a:t>Monsoon Precipitation Pattern </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69757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8</a:t>
            </a:fld>
            <a:endParaRPr lang="en-GB" dirty="0"/>
          </a:p>
        </p:txBody>
      </p:sp>
      <p:pic>
        <p:nvPicPr>
          <p:cNvPr id="12290" name="Picture 2" descr="http://basin.pnnl.gov/Content/images/tools/SWA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209" y="1967023"/>
            <a:ext cx="8040095" cy="1998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0181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9</a:t>
            </a:fld>
            <a:endParaRPr lang="en-GB" dirty="0"/>
          </a:p>
        </p:txBody>
      </p:sp>
      <p:pic>
        <p:nvPicPr>
          <p:cNvPr id="1026" name="Picture 2" descr="C:\Users\iqbal001\Downloads\Fig-2-Overview-of-the-swat-model-model-inputoutput-parameter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888" y="498764"/>
            <a:ext cx="8241476" cy="5557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8180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Wageningen UR">
  <a:themeElements>
    <a:clrScheme name="Wageningen UR witte achtergrond">
      <a:dk1>
        <a:srgbClr val="005172"/>
      </a:dk1>
      <a:lt1>
        <a:srgbClr val="FFFFFF"/>
      </a:lt1>
      <a:dk2>
        <a:srgbClr val="34B233"/>
      </a:dk2>
      <a:lt2>
        <a:srgbClr val="005172"/>
      </a:lt2>
      <a:accent1>
        <a:srgbClr val="519FD7"/>
      </a:accent1>
      <a:accent2>
        <a:srgbClr val="A59D95"/>
      </a:accent2>
      <a:accent3>
        <a:srgbClr val="D5D2CA"/>
      </a:accent3>
      <a:accent4>
        <a:srgbClr val="FF7900"/>
      </a:accent4>
      <a:accent5>
        <a:srgbClr val="00549F"/>
      </a:accent5>
      <a:accent6>
        <a:srgbClr val="000000"/>
      </a:accent6>
      <a:hlink>
        <a:srgbClr val="00549F"/>
      </a:hlink>
      <a:folHlink>
        <a:srgbClr val="000000"/>
      </a:folHlink>
    </a:clrScheme>
    <a:fontScheme name="Wageningen UR">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defPPr algn="ctr">
          <a:defRPr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ts val="1800"/>
          </a:lnSpc>
          <a:defRPr sz="1400" dirty="0" err="1" smtClean="0">
            <a:latin typeface="Verdana" pitchFamily="34" charset="0"/>
          </a:defRPr>
        </a:defPPr>
      </a:lstStyle>
    </a:tx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6276</TotalTime>
  <Words>648</Words>
  <Application>Microsoft Office PowerPoint</Application>
  <PresentationFormat>On-screen Show (4:3)</PresentationFormat>
  <Paragraphs>89</Paragraphs>
  <Slides>14</Slides>
  <Notes>11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Wageningen UR</vt:lpstr>
      <vt:lpstr>Climate Change is Likely to Amplify Flood Frequency and Intensity in the Kabul Basin</vt:lpstr>
      <vt:lpstr>Flood</vt:lpstr>
      <vt:lpstr>Flood Losses (1950-2015)</vt:lpstr>
      <vt:lpstr>PowerPoint Presentation</vt:lpstr>
      <vt:lpstr>Flood damages @lower Kabul basin</vt:lpstr>
      <vt:lpstr>Hydrological Modelling</vt:lpstr>
      <vt:lpstr>Monsoon Precipitation Pattern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Martin Brinkman</dc:creator>
  <cp:lastModifiedBy>Shahid Iqbal, Muhammad</cp:lastModifiedBy>
  <cp:revision>667</cp:revision>
  <dcterms:created xsi:type="dcterms:W3CDTF">2011-09-29T08:30:03Z</dcterms:created>
  <dcterms:modified xsi:type="dcterms:W3CDTF">2016-11-23T15:34:42Z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_Template">
    <vt:lpwstr>WHUK.pptx</vt:lpwstr>
  </property>
</Properties>
</file>