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3"/>
  </p:notesMasterIdLst>
  <p:sldIdLst>
    <p:sldId id="527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52" userDrawn="1">
          <p15:clr>
            <a:srgbClr val="A4A3A4"/>
          </p15:clr>
        </p15:guide>
        <p15:guide id="2" pos="3840">
          <p15:clr>
            <a:srgbClr val="A4A3A4"/>
          </p15:clr>
        </p15:guide>
        <p15:guide id="3" orient="horz" pos="19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5F"/>
    <a:srgbClr val="D2EEF9"/>
    <a:srgbClr val="F89736"/>
    <a:srgbClr val="ED7D31"/>
    <a:srgbClr val="A7E1FB"/>
    <a:srgbClr val="0C2E54"/>
    <a:srgbClr val="062C45"/>
    <a:srgbClr val="7F7F7F"/>
    <a:srgbClr val="4472C4"/>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17" autoAdjust="0"/>
    <p:restoredTop sz="83544" autoAdjust="0"/>
  </p:normalViewPr>
  <p:slideViewPr>
    <p:cSldViewPr snapToGrid="0" snapToObjects="1">
      <p:cViewPr varScale="1">
        <p:scale>
          <a:sx n="73" d="100"/>
          <a:sy n="73" d="100"/>
        </p:scale>
        <p:origin x="512" y="192"/>
      </p:cViewPr>
      <p:guideLst>
        <p:guide orient="horz" pos="3552"/>
        <p:guide pos="3840"/>
        <p:guide orient="horz" pos="199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9EC84-02E7-A64B-AD64-64E69043F923}" type="datetimeFigureOut">
              <a:rPr lang="en-US" smtClean="0"/>
              <a:t>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2C35E-9502-494E-8122-401420BF0AD4}" type="slidenum">
              <a:rPr lang="en-US" smtClean="0"/>
              <a:t>‹#›</a:t>
            </a:fld>
            <a:endParaRPr lang="en-US" dirty="0"/>
          </a:p>
        </p:txBody>
      </p:sp>
    </p:spTree>
    <p:extLst>
      <p:ext uri="{BB962C8B-B14F-4D97-AF65-F5344CB8AC3E}">
        <p14:creationId xmlns:p14="http://schemas.microsoft.com/office/powerpoint/2010/main" val="273486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lnSpc>
                <a:spcPct val="100000"/>
              </a:lnSpc>
              <a:spcBef>
                <a:spcPts val="0"/>
              </a:spcBef>
              <a:buClrTx/>
              <a:buSzTx/>
              <a:buNone/>
              <a:defRPr/>
            </a:pPr>
            <a:endParaRPr lang="en-US" dirty="0"/>
          </a:p>
        </p:txBody>
      </p:sp>
      <p:sp>
        <p:nvSpPr>
          <p:cNvPr id="4" name="Slide Number Placeholder 3"/>
          <p:cNvSpPr>
            <a:spLocks noGrp="1"/>
          </p:cNvSpPr>
          <p:nvPr>
            <p:ph type="sldNum" sz="quarter" idx="5"/>
          </p:nvPr>
        </p:nvSpPr>
        <p:spPr/>
        <p:txBody>
          <a:bodyPr/>
          <a:lstStyle/>
          <a:p>
            <a:fld id="{347CE088-4B66-4B82-82D5-641DCD2BF1EF}" type="slidenum">
              <a:rPr lang="en-US" smtClean="0"/>
              <a:t>1</a:t>
            </a:fld>
            <a:endParaRPr lang="en-US" dirty="0"/>
          </a:p>
        </p:txBody>
      </p:sp>
    </p:spTree>
    <p:extLst>
      <p:ext uri="{BB962C8B-B14F-4D97-AF65-F5344CB8AC3E}">
        <p14:creationId xmlns:p14="http://schemas.microsoft.com/office/powerpoint/2010/main" val="1668633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2AA5-9077-174C-84EE-3F12BD144195}"/>
              </a:ext>
            </a:extLst>
          </p:cNvPr>
          <p:cNvSpPr>
            <a:spLocks noGrp="1"/>
          </p:cNvSpPr>
          <p:nvPr>
            <p:ph type="ctrTitle"/>
          </p:nvPr>
        </p:nvSpPr>
        <p:spPr>
          <a:xfrm>
            <a:off x="1524000" y="1122363"/>
            <a:ext cx="9144000" cy="2387600"/>
          </a:xfrm>
        </p:spPr>
        <p:txBody>
          <a:bodyPr anchor="b"/>
          <a:lstStyle>
            <a:lvl1pPr algn="ctr">
              <a:defRPr sz="6000">
                <a:latin typeface="Proxima Nova" panose="0200050603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D435B3A7-E956-664D-80D5-3FAC8943CC7E}"/>
              </a:ext>
            </a:extLst>
          </p:cNvPr>
          <p:cNvSpPr>
            <a:spLocks noGrp="1"/>
          </p:cNvSpPr>
          <p:nvPr>
            <p:ph type="subTitle" idx="1"/>
          </p:nvPr>
        </p:nvSpPr>
        <p:spPr>
          <a:xfrm>
            <a:off x="1524000" y="3602038"/>
            <a:ext cx="9144000" cy="1655762"/>
          </a:xfrm>
        </p:spPr>
        <p:txBody>
          <a:bodyPr/>
          <a:lstStyle>
            <a:lvl1pPr marL="0" indent="0" algn="ctr">
              <a:buNone/>
              <a:defRPr sz="2400">
                <a:latin typeface="Proxima Nova" panose="020005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B7A6721-730F-1041-B780-E5343D66472A}"/>
              </a:ext>
            </a:extLst>
          </p:cNvPr>
          <p:cNvSpPr>
            <a:spLocks noGrp="1"/>
          </p:cNvSpPr>
          <p:nvPr>
            <p:ph type="ftr" sz="quarter" idx="11"/>
          </p:nvPr>
        </p:nvSpPr>
        <p:spPr>
          <a:xfrm>
            <a:off x="4038600" y="6356350"/>
            <a:ext cx="4114800" cy="365125"/>
          </a:xfrm>
          <a:prstGeom prst="rect">
            <a:avLst/>
          </a:prstGeom>
        </p:spPr>
        <p:txBody>
          <a:bodyPr/>
          <a:lstStyle>
            <a:lvl1pPr>
              <a:defRPr>
                <a:latin typeface="Proxima Nova" panose="02000506030000020004" pitchFamily="2" charset="0"/>
              </a:defRPr>
            </a:lvl1pPr>
          </a:lstStyle>
          <a:p>
            <a:endParaRPr lang="en-US" dirty="0"/>
          </a:p>
        </p:txBody>
      </p:sp>
      <p:sp>
        <p:nvSpPr>
          <p:cNvPr id="6" name="Slide Number Placeholder 5">
            <a:extLst>
              <a:ext uri="{FF2B5EF4-FFF2-40B4-BE49-F238E27FC236}">
                <a16:creationId xmlns:a16="http://schemas.microsoft.com/office/drawing/2014/main" id="{26F9524E-292B-3148-8041-7E16031E49C0}"/>
              </a:ext>
            </a:extLst>
          </p:cNvPr>
          <p:cNvSpPr>
            <a:spLocks noGrp="1"/>
          </p:cNvSpPr>
          <p:nvPr>
            <p:ph type="sldNum" sz="quarter" idx="12"/>
          </p:nvPr>
        </p:nvSpPr>
        <p:spPr/>
        <p:txBody>
          <a:bodyPr/>
          <a:lstStyle>
            <a:lvl1pPr>
              <a:defRPr>
                <a:latin typeface="Proxima Nova" panose="02000506030000020004" pitchFamily="2" charset="0"/>
              </a:defRPr>
            </a:lvl1pPr>
          </a:lstStyle>
          <a:p>
            <a:fld id="{936DBA7D-C8E2-844E-8C69-EFA14467AD3C}" type="slidenum">
              <a:rPr lang="en-US" smtClean="0"/>
              <a:pPr/>
              <a:t>‹#›</a:t>
            </a:fld>
            <a:endParaRPr lang="en-US" dirty="0"/>
          </a:p>
        </p:txBody>
      </p:sp>
    </p:spTree>
    <p:extLst>
      <p:ext uri="{BB962C8B-B14F-4D97-AF65-F5344CB8AC3E}">
        <p14:creationId xmlns:p14="http://schemas.microsoft.com/office/powerpoint/2010/main" val="68223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C859-E6C7-E844-8FA1-31B3E6E28E23}"/>
              </a:ext>
            </a:extLst>
          </p:cNvPr>
          <p:cNvSpPr>
            <a:spLocks noGrp="1"/>
          </p:cNvSpPr>
          <p:nvPr>
            <p:ph type="title"/>
          </p:nvPr>
        </p:nvSpPr>
        <p:spPr/>
        <p:txBody>
          <a:bodyPr/>
          <a:lstStyle>
            <a:lvl1pPr>
              <a:defRPr>
                <a:latin typeface="Proxima Nova" panose="02000506030000020004"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66CCC63-1A70-E044-B787-5169A6A4E09A}"/>
              </a:ext>
            </a:extLst>
          </p:cNvPr>
          <p:cNvSpPr>
            <a:spLocks noGrp="1"/>
          </p:cNvSpPr>
          <p:nvPr>
            <p:ph type="body" orient="vert" idx="1"/>
          </p:nvPr>
        </p:nvSpPr>
        <p:spPr/>
        <p:txBody>
          <a:bodyPr vert="eaVert"/>
          <a:lstStyle>
            <a:lvl1pPr>
              <a:defRPr>
                <a:latin typeface="Proxima Nova" panose="02000506030000020004" pitchFamily="2" charset="0"/>
              </a:defRPr>
            </a:lvl1pPr>
            <a:lvl2pPr>
              <a:defRPr>
                <a:latin typeface="Proxima Nova" panose="02000506030000020004" pitchFamily="2" charset="0"/>
              </a:defRPr>
            </a:lvl2pPr>
            <a:lvl3pPr>
              <a:defRPr>
                <a:latin typeface="Proxima Nova" panose="02000506030000020004" pitchFamily="2" charset="0"/>
              </a:defRPr>
            </a:lvl3pPr>
            <a:lvl4pPr>
              <a:defRPr>
                <a:latin typeface="Proxima Nova" panose="02000506030000020004" pitchFamily="2" charset="0"/>
              </a:defRPr>
            </a:lvl4pPr>
            <a:lvl5pPr>
              <a:defRPr>
                <a:latin typeface="Proxima Nova"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37176-F5E0-0C4B-BB1A-156239BDC592}"/>
              </a:ext>
            </a:extLst>
          </p:cNvPr>
          <p:cNvSpPr>
            <a:spLocks noGrp="1"/>
          </p:cNvSpPr>
          <p:nvPr>
            <p:ph type="dt" sz="half" idx="10"/>
          </p:nvPr>
        </p:nvSpPr>
        <p:spPr>
          <a:xfrm>
            <a:off x="838200" y="6442613"/>
            <a:ext cx="2743200" cy="365125"/>
          </a:xfrm>
          <a:prstGeom prst="rect">
            <a:avLst/>
          </a:prstGeom>
        </p:spPr>
        <p:txBody>
          <a:bodyPr/>
          <a:lstStyle>
            <a:lvl1pPr>
              <a:defRPr b="0" i="0">
                <a:latin typeface="Proxima Nova" panose="02000506030000020004" pitchFamily="2" charset="0"/>
              </a:defRPr>
            </a:lvl1pPr>
          </a:lstStyle>
          <a:p>
            <a:endParaRPr lang="en-US" dirty="0"/>
          </a:p>
        </p:txBody>
      </p:sp>
      <p:sp>
        <p:nvSpPr>
          <p:cNvPr id="5" name="Footer Placeholder 4">
            <a:extLst>
              <a:ext uri="{FF2B5EF4-FFF2-40B4-BE49-F238E27FC236}">
                <a16:creationId xmlns:a16="http://schemas.microsoft.com/office/drawing/2014/main" id="{11B7B4F9-83FE-4B43-B800-FDEA3CBFE97A}"/>
              </a:ext>
            </a:extLst>
          </p:cNvPr>
          <p:cNvSpPr>
            <a:spLocks noGrp="1"/>
          </p:cNvSpPr>
          <p:nvPr>
            <p:ph type="ftr" sz="quarter" idx="11"/>
          </p:nvPr>
        </p:nvSpPr>
        <p:spPr>
          <a:xfrm>
            <a:off x="4038600" y="6356350"/>
            <a:ext cx="4114800" cy="365125"/>
          </a:xfrm>
          <a:prstGeom prst="rect">
            <a:avLst/>
          </a:prstGeom>
        </p:spPr>
        <p:txBody>
          <a:bodyPr/>
          <a:lstStyle>
            <a:lvl1pPr>
              <a:defRPr>
                <a:latin typeface="Proxima Nova" panose="02000506030000020004" pitchFamily="2" charset="0"/>
              </a:defRPr>
            </a:lvl1pPr>
          </a:lstStyle>
          <a:p>
            <a:endParaRPr lang="en-US" dirty="0"/>
          </a:p>
        </p:txBody>
      </p:sp>
      <p:sp>
        <p:nvSpPr>
          <p:cNvPr id="6" name="Slide Number Placeholder 5">
            <a:extLst>
              <a:ext uri="{FF2B5EF4-FFF2-40B4-BE49-F238E27FC236}">
                <a16:creationId xmlns:a16="http://schemas.microsoft.com/office/drawing/2014/main" id="{EECB3D77-ED06-1545-BA51-3282C53F159C}"/>
              </a:ext>
            </a:extLst>
          </p:cNvPr>
          <p:cNvSpPr>
            <a:spLocks noGrp="1"/>
          </p:cNvSpPr>
          <p:nvPr>
            <p:ph type="sldNum" sz="quarter" idx="12"/>
          </p:nvPr>
        </p:nvSpPr>
        <p:spPr/>
        <p:txBody>
          <a:bodyPr/>
          <a:lstStyle/>
          <a:p>
            <a:fld id="{936DBA7D-C8E2-844E-8C69-EFA14467AD3C}" type="slidenum">
              <a:rPr lang="en-US" smtClean="0"/>
              <a:t>‹#›</a:t>
            </a:fld>
            <a:endParaRPr lang="en-US" dirty="0"/>
          </a:p>
        </p:txBody>
      </p:sp>
    </p:spTree>
    <p:extLst>
      <p:ext uri="{BB962C8B-B14F-4D97-AF65-F5344CB8AC3E}">
        <p14:creationId xmlns:p14="http://schemas.microsoft.com/office/powerpoint/2010/main" val="2415325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B4263D-C940-A148-BBA5-450C885C117C}"/>
              </a:ext>
            </a:extLst>
          </p:cNvPr>
          <p:cNvSpPr>
            <a:spLocks noGrp="1"/>
          </p:cNvSpPr>
          <p:nvPr>
            <p:ph type="title" orient="vert"/>
          </p:nvPr>
        </p:nvSpPr>
        <p:spPr>
          <a:xfrm>
            <a:off x="8724900" y="365125"/>
            <a:ext cx="2628900" cy="5811838"/>
          </a:xfrm>
        </p:spPr>
        <p:txBody>
          <a:bodyPr vert="eaVert"/>
          <a:lstStyle>
            <a:lvl1pPr>
              <a:defRPr>
                <a:latin typeface="Proxima Nova" panose="02000506030000020004" pitchFamily="2"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44BD66EC-A92C-9241-BBB8-D00C556B18E3}"/>
              </a:ext>
            </a:extLst>
          </p:cNvPr>
          <p:cNvSpPr>
            <a:spLocks noGrp="1"/>
          </p:cNvSpPr>
          <p:nvPr>
            <p:ph type="body" orient="vert" idx="1"/>
          </p:nvPr>
        </p:nvSpPr>
        <p:spPr>
          <a:xfrm>
            <a:off x="838200" y="365125"/>
            <a:ext cx="7734300" cy="5811838"/>
          </a:xfrm>
        </p:spPr>
        <p:txBody>
          <a:bodyPr vert="eaVert"/>
          <a:lstStyle>
            <a:lvl1pPr>
              <a:defRPr>
                <a:latin typeface="Proxima Nova" panose="02000506030000020004" pitchFamily="2" charset="0"/>
              </a:defRPr>
            </a:lvl1pPr>
            <a:lvl2pPr>
              <a:defRPr>
                <a:latin typeface="Proxima Nova" panose="02000506030000020004" pitchFamily="2" charset="0"/>
              </a:defRPr>
            </a:lvl2pPr>
            <a:lvl3pPr>
              <a:defRPr>
                <a:latin typeface="Proxima Nova" panose="02000506030000020004" pitchFamily="2" charset="0"/>
              </a:defRPr>
            </a:lvl3pPr>
            <a:lvl4pPr>
              <a:defRPr>
                <a:latin typeface="Proxima Nova" panose="02000506030000020004" pitchFamily="2" charset="0"/>
              </a:defRPr>
            </a:lvl4pPr>
            <a:lvl5pPr>
              <a:defRPr>
                <a:latin typeface="Proxima Nova" panose="02000506030000020004"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7244C8-31CA-C143-9758-9465F76B6C3C}"/>
              </a:ext>
            </a:extLst>
          </p:cNvPr>
          <p:cNvSpPr>
            <a:spLocks noGrp="1"/>
          </p:cNvSpPr>
          <p:nvPr>
            <p:ph type="dt" sz="half" idx="10"/>
          </p:nvPr>
        </p:nvSpPr>
        <p:spPr>
          <a:xfrm>
            <a:off x="838200" y="6442613"/>
            <a:ext cx="2743200" cy="365125"/>
          </a:xfrm>
          <a:prstGeom prst="rect">
            <a:avLst/>
          </a:prstGeom>
        </p:spPr>
        <p:txBody>
          <a:bodyPr/>
          <a:lstStyle>
            <a:lvl1pPr>
              <a:defRPr b="0" i="0">
                <a:latin typeface="Proxima Nova" panose="02000506030000020004" pitchFamily="2" charset="0"/>
              </a:defRPr>
            </a:lvl1pPr>
          </a:lstStyle>
          <a:p>
            <a:endParaRPr lang="en-US" dirty="0"/>
          </a:p>
        </p:txBody>
      </p:sp>
      <p:sp>
        <p:nvSpPr>
          <p:cNvPr id="5" name="Footer Placeholder 4">
            <a:extLst>
              <a:ext uri="{FF2B5EF4-FFF2-40B4-BE49-F238E27FC236}">
                <a16:creationId xmlns:a16="http://schemas.microsoft.com/office/drawing/2014/main" id="{4E3E000B-3F09-7E42-A6FC-A2B9554D8CBA}"/>
              </a:ext>
            </a:extLst>
          </p:cNvPr>
          <p:cNvSpPr>
            <a:spLocks noGrp="1"/>
          </p:cNvSpPr>
          <p:nvPr>
            <p:ph type="ftr" sz="quarter" idx="11"/>
          </p:nvPr>
        </p:nvSpPr>
        <p:spPr>
          <a:xfrm>
            <a:off x="4038600" y="6356350"/>
            <a:ext cx="4114800" cy="365125"/>
          </a:xfrm>
          <a:prstGeom prst="rect">
            <a:avLst/>
          </a:prstGeom>
        </p:spPr>
        <p:txBody>
          <a:bodyPr/>
          <a:lstStyle>
            <a:lvl1pPr>
              <a:defRPr>
                <a:latin typeface="Proxima Nova" panose="02000506030000020004" pitchFamily="2" charset="0"/>
              </a:defRPr>
            </a:lvl1pPr>
          </a:lstStyle>
          <a:p>
            <a:endParaRPr lang="en-US" dirty="0"/>
          </a:p>
        </p:txBody>
      </p:sp>
      <p:sp>
        <p:nvSpPr>
          <p:cNvPr id="6" name="Slide Number Placeholder 5">
            <a:extLst>
              <a:ext uri="{FF2B5EF4-FFF2-40B4-BE49-F238E27FC236}">
                <a16:creationId xmlns:a16="http://schemas.microsoft.com/office/drawing/2014/main" id="{9DD9EB35-D192-3940-970B-7CB2DA6F84C4}"/>
              </a:ext>
            </a:extLst>
          </p:cNvPr>
          <p:cNvSpPr>
            <a:spLocks noGrp="1"/>
          </p:cNvSpPr>
          <p:nvPr>
            <p:ph type="sldNum" sz="quarter" idx="12"/>
          </p:nvPr>
        </p:nvSpPr>
        <p:spPr/>
        <p:txBody>
          <a:bodyPr/>
          <a:lstStyle/>
          <a:p>
            <a:fld id="{936DBA7D-C8E2-844E-8C69-EFA14467AD3C}" type="slidenum">
              <a:rPr lang="en-US" smtClean="0"/>
              <a:t>‹#›</a:t>
            </a:fld>
            <a:endParaRPr lang="en-US" dirty="0"/>
          </a:p>
        </p:txBody>
      </p:sp>
    </p:spTree>
    <p:extLst>
      <p:ext uri="{BB962C8B-B14F-4D97-AF65-F5344CB8AC3E}">
        <p14:creationId xmlns:p14="http://schemas.microsoft.com/office/powerpoint/2010/main" val="425111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A4A4-0933-DD44-B21E-AF326C85BDA8}"/>
              </a:ext>
            </a:extLst>
          </p:cNvPr>
          <p:cNvSpPr>
            <a:spLocks noGrp="1"/>
          </p:cNvSpPr>
          <p:nvPr>
            <p:ph type="title"/>
          </p:nvPr>
        </p:nvSpPr>
        <p:spPr/>
        <p:txBody>
          <a:bodyPr/>
          <a:lstStyle>
            <a:lvl1pPr>
              <a:defRPr>
                <a:latin typeface="Proxima Nova" panose="0200050603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7F34FF9-9330-8E4B-AF0C-8EFE1248F3E4}"/>
              </a:ext>
            </a:extLst>
          </p:cNvPr>
          <p:cNvSpPr>
            <a:spLocks noGrp="1"/>
          </p:cNvSpPr>
          <p:nvPr>
            <p:ph idx="1"/>
          </p:nvPr>
        </p:nvSpPr>
        <p:spPr/>
        <p:txBody>
          <a:bodyPr/>
          <a:lstStyle>
            <a:lvl1pPr>
              <a:defRPr>
                <a:latin typeface="Proxima Nova" panose="02000506030000020004" pitchFamily="2" charset="0"/>
              </a:defRPr>
            </a:lvl1pPr>
            <a:lvl2pPr>
              <a:defRPr>
                <a:latin typeface="Proxima Nova" panose="02000506030000020004" pitchFamily="2" charset="0"/>
              </a:defRPr>
            </a:lvl2pPr>
            <a:lvl3pPr>
              <a:defRPr>
                <a:latin typeface="Proxima Nova" panose="02000506030000020004" pitchFamily="2" charset="0"/>
              </a:defRPr>
            </a:lvl3pPr>
            <a:lvl4pPr>
              <a:defRPr>
                <a:latin typeface="Proxima Nova" panose="02000506030000020004" pitchFamily="2" charset="0"/>
              </a:defRPr>
            </a:lvl4pPr>
            <a:lvl5pPr>
              <a:defRPr>
                <a:latin typeface="Proxima Nova"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737AC24-548F-6A4D-91B4-276BDF9DFC5C}"/>
              </a:ext>
            </a:extLst>
          </p:cNvPr>
          <p:cNvSpPr>
            <a:spLocks noGrp="1"/>
          </p:cNvSpPr>
          <p:nvPr>
            <p:ph type="sldNum" sz="quarter" idx="12"/>
          </p:nvPr>
        </p:nvSpPr>
        <p:spPr/>
        <p:txBody>
          <a:bodyPr/>
          <a:lstStyle>
            <a:lvl1pPr>
              <a:defRPr>
                <a:latin typeface="Proxima Nova" panose="02000506030000020004" pitchFamily="2" charset="0"/>
              </a:defRPr>
            </a:lvl1pPr>
          </a:lstStyle>
          <a:p>
            <a:fld id="{936DBA7D-C8E2-844E-8C69-EFA14467AD3C}" type="slidenum">
              <a:rPr lang="en-US" smtClean="0"/>
              <a:pPr/>
              <a:t>‹#›</a:t>
            </a:fld>
            <a:endParaRPr lang="en-US" dirty="0"/>
          </a:p>
        </p:txBody>
      </p:sp>
    </p:spTree>
    <p:extLst>
      <p:ext uri="{BB962C8B-B14F-4D97-AF65-F5344CB8AC3E}">
        <p14:creationId xmlns:p14="http://schemas.microsoft.com/office/powerpoint/2010/main" val="47105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6854-0812-724C-9746-52043449C32B}"/>
              </a:ext>
            </a:extLst>
          </p:cNvPr>
          <p:cNvSpPr>
            <a:spLocks noGrp="1"/>
          </p:cNvSpPr>
          <p:nvPr>
            <p:ph type="title"/>
          </p:nvPr>
        </p:nvSpPr>
        <p:spPr>
          <a:xfrm>
            <a:off x="831850" y="1709738"/>
            <a:ext cx="10515600" cy="2852737"/>
          </a:xfrm>
        </p:spPr>
        <p:txBody>
          <a:bodyPr anchor="b"/>
          <a:lstStyle>
            <a:lvl1pPr>
              <a:defRPr sz="6000">
                <a:latin typeface="Proxima Nova" panose="02000506030000020004"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FDE3362-396D-F048-AFEE-50D5DF11AD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Proxima Nova" panose="0200050603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FE08DC-3EA2-2A43-BF7E-57A3F2A95CE9}"/>
              </a:ext>
            </a:extLst>
          </p:cNvPr>
          <p:cNvSpPr>
            <a:spLocks noGrp="1"/>
          </p:cNvSpPr>
          <p:nvPr>
            <p:ph type="dt" sz="half" idx="10"/>
          </p:nvPr>
        </p:nvSpPr>
        <p:spPr>
          <a:xfrm>
            <a:off x="838200" y="6442613"/>
            <a:ext cx="2743200" cy="365125"/>
          </a:xfrm>
          <a:prstGeom prst="rect">
            <a:avLst/>
          </a:prstGeom>
        </p:spPr>
        <p:txBody>
          <a:bodyPr/>
          <a:lstStyle>
            <a:lvl1pPr>
              <a:defRPr b="0" i="0">
                <a:latin typeface="Proxima Nova" panose="02000506030000020004" pitchFamily="2" charset="0"/>
              </a:defRPr>
            </a:lvl1pPr>
          </a:lstStyle>
          <a:p>
            <a:endParaRPr lang="en-US" dirty="0"/>
          </a:p>
        </p:txBody>
      </p:sp>
      <p:sp>
        <p:nvSpPr>
          <p:cNvPr id="5" name="Footer Placeholder 4">
            <a:extLst>
              <a:ext uri="{FF2B5EF4-FFF2-40B4-BE49-F238E27FC236}">
                <a16:creationId xmlns:a16="http://schemas.microsoft.com/office/drawing/2014/main" id="{9143A3EA-7635-F844-BA2B-52DA239B0EDC}"/>
              </a:ext>
            </a:extLst>
          </p:cNvPr>
          <p:cNvSpPr>
            <a:spLocks noGrp="1"/>
          </p:cNvSpPr>
          <p:nvPr>
            <p:ph type="ftr" sz="quarter" idx="11"/>
          </p:nvPr>
        </p:nvSpPr>
        <p:spPr>
          <a:xfrm>
            <a:off x="4038600" y="6356350"/>
            <a:ext cx="4114800" cy="365125"/>
          </a:xfrm>
          <a:prstGeom prst="rect">
            <a:avLst/>
          </a:prstGeom>
        </p:spPr>
        <p:txBody>
          <a:bodyPr/>
          <a:lstStyle>
            <a:lvl1pPr>
              <a:defRPr>
                <a:latin typeface="Proxima Nova" panose="02000506030000020004" pitchFamily="2" charset="0"/>
              </a:defRPr>
            </a:lvl1pPr>
          </a:lstStyle>
          <a:p>
            <a:endParaRPr lang="en-US" dirty="0"/>
          </a:p>
        </p:txBody>
      </p:sp>
      <p:sp>
        <p:nvSpPr>
          <p:cNvPr id="6" name="Slide Number Placeholder 5">
            <a:extLst>
              <a:ext uri="{FF2B5EF4-FFF2-40B4-BE49-F238E27FC236}">
                <a16:creationId xmlns:a16="http://schemas.microsoft.com/office/drawing/2014/main" id="{F90C3324-29D1-C948-A2BD-42BA3DA68EF5}"/>
              </a:ext>
            </a:extLst>
          </p:cNvPr>
          <p:cNvSpPr>
            <a:spLocks noGrp="1"/>
          </p:cNvSpPr>
          <p:nvPr>
            <p:ph type="sldNum" sz="quarter" idx="12"/>
          </p:nvPr>
        </p:nvSpPr>
        <p:spPr/>
        <p:txBody>
          <a:bodyPr/>
          <a:lstStyle>
            <a:lvl1pPr>
              <a:defRPr>
                <a:latin typeface="Proxima Nova" panose="02000506030000020004" pitchFamily="2" charset="0"/>
              </a:defRPr>
            </a:lvl1pPr>
          </a:lstStyle>
          <a:p>
            <a:fld id="{936DBA7D-C8E2-844E-8C69-EFA14467AD3C}" type="slidenum">
              <a:rPr lang="en-US" smtClean="0"/>
              <a:pPr/>
              <a:t>‹#›</a:t>
            </a:fld>
            <a:endParaRPr lang="en-US" dirty="0"/>
          </a:p>
        </p:txBody>
      </p:sp>
    </p:spTree>
    <p:extLst>
      <p:ext uri="{BB962C8B-B14F-4D97-AF65-F5344CB8AC3E}">
        <p14:creationId xmlns:p14="http://schemas.microsoft.com/office/powerpoint/2010/main" val="299454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B53F-65C6-0647-B77A-5686151B7CCB}"/>
              </a:ext>
            </a:extLst>
          </p:cNvPr>
          <p:cNvSpPr>
            <a:spLocks noGrp="1"/>
          </p:cNvSpPr>
          <p:nvPr>
            <p:ph type="title"/>
          </p:nvPr>
        </p:nvSpPr>
        <p:spPr>
          <a:xfrm>
            <a:off x="717436" y="551456"/>
            <a:ext cx="10515600" cy="566921"/>
          </a:xfrm>
        </p:spPr>
        <p:txBody>
          <a:bodyPr anchor="ctr">
            <a:normAutofit/>
          </a:bodyPr>
          <a:lstStyle>
            <a:lvl1pPr>
              <a:defRPr sz="3200" b="0" i="0">
                <a:solidFill>
                  <a:schemeClr val="accent5">
                    <a:lumMod val="75000"/>
                  </a:schemeClr>
                </a:solidFill>
                <a:latin typeface="Proxima Nova" panose="02000506030000020004" pitchFamily="2" charset="0"/>
                <a:cs typeface="Arial" panose="020B0604020202020204" pitchFamily="34" charset="0"/>
              </a:defRPr>
            </a:lvl1pPr>
          </a:lstStyle>
          <a:p>
            <a:r>
              <a:rPr lang="en-US" dirty="0"/>
              <a:t>Click to edit Master title style</a:t>
            </a:r>
          </a:p>
        </p:txBody>
      </p:sp>
      <p:sp>
        <p:nvSpPr>
          <p:cNvPr id="5" name="Date Placeholder 4">
            <a:extLst>
              <a:ext uri="{FF2B5EF4-FFF2-40B4-BE49-F238E27FC236}">
                <a16:creationId xmlns:a16="http://schemas.microsoft.com/office/drawing/2014/main" id="{FEB2BE83-B239-EC41-95C8-00C7FCAD2EFC}"/>
              </a:ext>
            </a:extLst>
          </p:cNvPr>
          <p:cNvSpPr>
            <a:spLocks noGrp="1"/>
          </p:cNvSpPr>
          <p:nvPr>
            <p:ph type="dt" sz="half" idx="10"/>
          </p:nvPr>
        </p:nvSpPr>
        <p:spPr>
          <a:xfrm>
            <a:off x="820948" y="6301880"/>
            <a:ext cx="2743200" cy="365125"/>
          </a:xfrm>
          <a:prstGeom prst="rect">
            <a:avLst/>
          </a:prstGeom>
        </p:spPr>
        <p:txBody>
          <a:bodyPr/>
          <a:lstStyle>
            <a:lvl1pPr>
              <a:defRPr b="0" i="0">
                <a:latin typeface="Proxima Nova" panose="02000506030000020004" pitchFamily="2" charset="0"/>
                <a:cs typeface="Arial" panose="020B0604020202020204" pitchFamily="34" charset="0"/>
              </a:defRPr>
            </a:lvl1pPr>
          </a:lstStyle>
          <a:p>
            <a:endParaRPr lang="en-US" dirty="0"/>
          </a:p>
        </p:txBody>
      </p:sp>
      <p:sp>
        <p:nvSpPr>
          <p:cNvPr id="6" name="Footer Placeholder 5">
            <a:extLst>
              <a:ext uri="{FF2B5EF4-FFF2-40B4-BE49-F238E27FC236}">
                <a16:creationId xmlns:a16="http://schemas.microsoft.com/office/drawing/2014/main" id="{E06810E3-73D0-F24E-864A-8A220CBB0AFC}"/>
              </a:ext>
            </a:extLst>
          </p:cNvPr>
          <p:cNvSpPr>
            <a:spLocks noGrp="1"/>
          </p:cNvSpPr>
          <p:nvPr>
            <p:ph type="ftr" sz="quarter" idx="11"/>
          </p:nvPr>
        </p:nvSpPr>
        <p:spPr>
          <a:xfrm>
            <a:off x="4038600" y="6301880"/>
            <a:ext cx="4114800" cy="365125"/>
          </a:xfrm>
          <a:prstGeom prst="rect">
            <a:avLst/>
          </a:prstGeom>
        </p:spPr>
        <p:txBody>
          <a:bodyPr/>
          <a:lstStyle>
            <a:lvl1pPr>
              <a:defRPr b="0" i="0">
                <a:latin typeface="Proxima Nova" panose="02000506030000020004" pitchFamily="2" charset="0"/>
                <a:cs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DB572CA4-55C4-7143-A722-E0C63CA9FE7A}"/>
              </a:ext>
            </a:extLst>
          </p:cNvPr>
          <p:cNvSpPr>
            <a:spLocks noGrp="1"/>
          </p:cNvSpPr>
          <p:nvPr>
            <p:ph type="sldNum" sz="quarter" idx="12"/>
          </p:nvPr>
        </p:nvSpPr>
        <p:spPr>
          <a:xfrm>
            <a:off x="8610600" y="6301880"/>
            <a:ext cx="2743200" cy="365125"/>
          </a:xfrm>
        </p:spPr>
        <p:txBody>
          <a:bodyPr/>
          <a:lstStyle>
            <a:lvl1pPr>
              <a:defRPr b="0" i="0">
                <a:latin typeface="Proxima Nova" panose="02000506030000020004" pitchFamily="2" charset="0"/>
                <a:cs typeface="Arial" panose="020B0604020202020204" pitchFamily="34" charset="0"/>
              </a:defRPr>
            </a:lvl1pPr>
          </a:lstStyle>
          <a:p>
            <a:fld id="{936DBA7D-C8E2-844E-8C69-EFA14467AD3C}" type="slidenum">
              <a:rPr lang="en-US" smtClean="0"/>
              <a:pPr/>
              <a:t>‹#›</a:t>
            </a:fld>
            <a:endParaRPr lang="en-US" dirty="0"/>
          </a:p>
        </p:txBody>
      </p:sp>
      <p:sp>
        <p:nvSpPr>
          <p:cNvPr id="13" name="Text Placeholder 12">
            <a:extLst>
              <a:ext uri="{FF2B5EF4-FFF2-40B4-BE49-F238E27FC236}">
                <a16:creationId xmlns:a16="http://schemas.microsoft.com/office/drawing/2014/main" id="{6727E81C-66AD-B54D-980A-FCAE052FED87}"/>
              </a:ext>
            </a:extLst>
          </p:cNvPr>
          <p:cNvSpPr>
            <a:spLocks noGrp="1"/>
          </p:cNvSpPr>
          <p:nvPr>
            <p:ph type="body" sz="quarter" idx="13"/>
          </p:nvPr>
        </p:nvSpPr>
        <p:spPr>
          <a:xfrm>
            <a:off x="724055" y="973689"/>
            <a:ext cx="10515600" cy="566920"/>
          </a:xfrm>
        </p:spPr>
        <p:txBody>
          <a:bodyPr anchor="ctr">
            <a:normAutofit/>
          </a:bodyPr>
          <a:lstStyle>
            <a:lvl1pPr marL="0" indent="0">
              <a:buNone/>
              <a:defRPr sz="2000" b="0" i="0">
                <a:latin typeface="Proxima Nova" panose="02000506030000020004" pitchFamily="2" charset="0"/>
                <a:cs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4D9F87E9-C864-B04D-8E96-424719D02C9F}"/>
              </a:ext>
            </a:extLst>
          </p:cNvPr>
          <p:cNvSpPr>
            <a:spLocks noGrp="1"/>
          </p:cNvSpPr>
          <p:nvPr>
            <p:ph type="body" sz="quarter" idx="18" hasCustomPrompt="1"/>
          </p:nvPr>
        </p:nvSpPr>
        <p:spPr>
          <a:xfrm>
            <a:off x="829572" y="1723174"/>
            <a:ext cx="5181601" cy="333442"/>
          </a:xfrm>
        </p:spPr>
        <p:txBody>
          <a:bodyPr>
            <a:noAutofit/>
          </a:bodyPr>
          <a:lstStyle>
            <a:lvl1pPr marL="0" indent="0">
              <a:buNone/>
              <a:defRPr sz="1800" b="0" i="0">
                <a:solidFill>
                  <a:schemeClr val="bg1"/>
                </a:solidFill>
                <a:latin typeface="Proxima Nova" panose="02000506030000020004" pitchFamily="2" charset="0"/>
                <a:cs typeface="Arial" panose="020B0604020202020204" pitchFamily="34" charset="0"/>
              </a:defRPr>
            </a:lvl1pPr>
          </a:lstStyle>
          <a:p>
            <a:pPr lvl="0"/>
            <a:r>
              <a:rPr lang="en-US" dirty="0"/>
              <a:t>Key Deliverables</a:t>
            </a:r>
          </a:p>
        </p:txBody>
      </p:sp>
    </p:spTree>
    <p:extLst>
      <p:ext uri="{BB962C8B-B14F-4D97-AF65-F5344CB8AC3E}">
        <p14:creationId xmlns:p14="http://schemas.microsoft.com/office/powerpoint/2010/main" val="405092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203FB3-B896-8B42-B55E-8A7812A52798}"/>
              </a:ext>
            </a:extLst>
          </p:cNvPr>
          <p:cNvSpPr>
            <a:spLocks noGrp="1"/>
          </p:cNvSpPr>
          <p:nvPr>
            <p:ph type="sldNum" sz="quarter" idx="12"/>
          </p:nvPr>
        </p:nvSpPr>
        <p:spPr/>
        <p:txBody>
          <a:bodyPr/>
          <a:lstStyle>
            <a:lvl1pPr>
              <a:defRPr>
                <a:latin typeface="Proxima Nova" panose="02000506030000020004" pitchFamily="2" charset="0"/>
              </a:defRPr>
            </a:lvl1pPr>
          </a:lstStyle>
          <a:p>
            <a:fld id="{936DBA7D-C8E2-844E-8C69-EFA14467AD3C}" type="slidenum">
              <a:rPr lang="en-US" smtClean="0"/>
              <a:pPr/>
              <a:t>‹#›</a:t>
            </a:fld>
            <a:endParaRPr lang="en-US" dirty="0"/>
          </a:p>
        </p:txBody>
      </p:sp>
      <p:sp>
        <p:nvSpPr>
          <p:cNvPr id="7" name="Title 1">
            <a:extLst>
              <a:ext uri="{FF2B5EF4-FFF2-40B4-BE49-F238E27FC236}">
                <a16:creationId xmlns:a16="http://schemas.microsoft.com/office/drawing/2014/main" id="{0C6BFB3A-D2C7-F249-9C25-9E2316E01309}"/>
              </a:ext>
            </a:extLst>
          </p:cNvPr>
          <p:cNvSpPr>
            <a:spLocks noGrp="1"/>
          </p:cNvSpPr>
          <p:nvPr>
            <p:ph type="title"/>
          </p:nvPr>
        </p:nvSpPr>
        <p:spPr>
          <a:xfrm>
            <a:off x="838200" y="551456"/>
            <a:ext cx="10515600" cy="566921"/>
          </a:xfrm>
        </p:spPr>
        <p:txBody>
          <a:bodyPr anchor="ctr">
            <a:normAutofit/>
          </a:bodyPr>
          <a:lstStyle>
            <a:lvl1pPr>
              <a:defRPr sz="3200" b="0" i="0">
                <a:latin typeface="Proxima Nova" panose="02000506030000020004" pitchFamily="2" charset="0"/>
                <a:cs typeface="Arial" panose="020B0604020202020204" pitchFamily="34" charset="0"/>
              </a:defRPr>
            </a:lvl1pPr>
          </a:lstStyle>
          <a:p>
            <a:r>
              <a:rPr lang="en-US" dirty="0"/>
              <a:t>Click to edit Master title style</a:t>
            </a:r>
          </a:p>
        </p:txBody>
      </p:sp>
      <p:sp>
        <p:nvSpPr>
          <p:cNvPr id="10" name="Table Placeholder 9">
            <a:extLst>
              <a:ext uri="{FF2B5EF4-FFF2-40B4-BE49-F238E27FC236}">
                <a16:creationId xmlns:a16="http://schemas.microsoft.com/office/drawing/2014/main" id="{58B81D71-1F63-6F47-8906-0852385F9F3F}"/>
              </a:ext>
            </a:extLst>
          </p:cNvPr>
          <p:cNvSpPr>
            <a:spLocks noGrp="1"/>
          </p:cNvSpPr>
          <p:nvPr>
            <p:ph type="tbl" sz="quarter" idx="14"/>
          </p:nvPr>
        </p:nvSpPr>
        <p:spPr>
          <a:xfrm>
            <a:off x="838200" y="1207910"/>
            <a:ext cx="10597443" cy="5012267"/>
          </a:xfrm>
        </p:spPr>
        <p:txBody>
          <a:bodyPr/>
          <a:lstStyle>
            <a:lvl1pPr>
              <a:defRPr>
                <a:latin typeface="Proxima Nova" panose="02000506030000020004" pitchFamily="2" charset="0"/>
              </a:defRPr>
            </a:lvl1pPr>
          </a:lstStyle>
          <a:p>
            <a:endParaRPr lang="en-US" dirty="0"/>
          </a:p>
        </p:txBody>
      </p:sp>
    </p:spTree>
    <p:extLst>
      <p:ext uri="{BB962C8B-B14F-4D97-AF65-F5344CB8AC3E}">
        <p14:creationId xmlns:p14="http://schemas.microsoft.com/office/powerpoint/2010/main" val="158045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9D4E8-B82F-F248-A4AF-AB395557D52A}"/>
              </a:ext>
            </a:extLst>
          </p:cNvPr>
          <p:cNvSpPr>
            <a:spLocks noGrp="1"/>
          </p:cNvSpPr>
          <p:nvPr>
            <p:ph type="title"/>
          </p:nvPr>
        </p:nvSpPr>
        <p:spPr>
          <a:xfrm>
            <a:off x="839788" y="365125"/>
            <a:ext cx="10515600" cy="1325563"/>
          </a:xfrm>
        </p:spPr>
        <p:txBody>
          <a:bodyPr/>
          <a:lstStyle>
            <a:lvl1pPr>
              <a:defRPr>
                <a:latin typeface="Proxima Nova" panose="02000506030000020004"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E78E9E-D38B-FD4A-A602-2C7D2D8F7275}"/>
              </a:ext>
            </a:extLst>
          </p:cNvPr>
          <p:cNvSpPr>
            <a:spLocks noGrp="1"/>
          </p:cNvSpPr>
          <p:nvPr>
            <p:ph type="body" idx="1"/>
          </p:nvPr>
        </p:nvSpPr>
        <p:spPr>
          <a:xfrm>
            <a:off x="839788" y="1681163"/>
            <a:ext cx="5157787" cy="823912"/>
          </a:xfrm>
        </p:spPr>
        <p:txBody>
          <a:bodyPr anchor="b"/>
          <a:lstStyle>
            <a:lvl1pPr marL="0" indent="0">
              <a:buNone/>
              <a:defRPr sz="2400" b="1">
                <a:latin typeface="Proxima Nova" panose="020005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29400F5-4195-B840-BD8F-C11153B96CC2}"/>
              </a:ext>
            </a:extLst>
          </p:cNvPr>
          <p:cNvSpPr>
            <a:spLocks noGrp="1"/>
          </p:cNvSpPr>
          <p:nvPr>
            <p:ph sz="half" idx="2"/>
          </p:nvPr>
        </p:nvSpPr>
        <p:spPr>
          <a:xfrm>
            <a:off x="839788" y="2505075"/>
            <a:ext cx="5157787" cy="3684588"/>
          </a:xfrm>
        </p:spPr>
        <p:txBody>
          <a:bodyPr/>
          <a:lstStyle>
            <a:lvl1pPr>
              <a:defRPr>
                <a:latin typeface="Proxima Nova" panose="02000506030000020004" pitchFamily="2" charset="0"/>
              </a:defRPr>
            </a:lvl1pPr>
            <a:lvl2pPr>
              <a:defRPr>
                <a:latin typeface="Proxima Nova" panose="02000506030000020004" pitchFamily="2" charset="0"/>
              </a:defRPr>
            </a:lvl2pPr>
            <a:lvl3pPr>
              <a:defRPr>
                <a:latin typeface="Proxima Nova" panose="02000506030000020004" pitchFamily="2" charset="0"/>
              </a:defRPr>
            </a:lvl3pPr>
            <a:lvl4pPr>
              <a:defRPr>
                <a:latin typeface="Proxima Nova" panose="02000506030000020004" pitchFamily="2" charset="0"/>
              </a:defRPr>
            </a:lvl4pPr>
            <a:lvl5pPr>
              <a:defRPr>
                <a:latin typeface="Proxima Nova"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2BC9C9-7DB4-A345-B964-C89C7697456F}"/>
              </a:ext>
            </a:extLst>
          </p:cNvPr>
          <p:cNvSpPr>
            <a:spLocks noGrp="1"/>
          </p:cNvSpPr>
          <p:nvPr>
            <p:ph type="body" sz="quarter" idx="3"/>
          </p:nvPr>
        </p:nvSpPr>
        <p:spPr>
          <a:xfrm>
            <a:off x="6172200" y="1681163"/>
            <a:ext cx="5183188" cy="823912"/>
          </a:xfrm>
        </p:spPr>
        <p:txBody>
          <a:bodyPr anchor="b"/>
          <a:lstStyle>
            <a:lvl1pPr marL="0" indent="0">
              <a:buNone/>
              <a:defRPr sz="2400" b="1">
                <a:latin typeface="Proxima Nova" panose="0200050603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D4B67F-9158-794D-A352-CEE25440F850}"/>
              </a:ext>
            </a:extLst>
          </p:cNvPr>
          <p:cNvSpPr>
            <a:spLocks noGrp="1"/>
          </p:cNvSpPr>
          <p:nvPr>
            <p:ph sz="quarter" idx="4"/>
          </p:nvPr>
        </p:nvSpPr>
        <p:spPr>
          <a:xfrm>
            <a:off x="6172200" y="2505075"/>
            <a:ext cx="5183188" cy="3684588"/>
          </a:xfrm>
        </p:spPr>
        <p:txBody>
          <a:bodyPr/>
          <a:lstStyle>
            <a:lvl1pPr>
              <a:defRPr>
                <a:latin typeface="Proxima Nova" panose="02000506030000020004" pitchFamily="2" charset="0"/>
              </a:defRPr>
            </a:lvl1pPr>
            <a:lvl2pPr>
              <a:defRPr>
                <a:latin typeface="Proxima Nova" panose="02000506030000020004" pitchFamily="2" charset="0"/>
              </a:defRPr>
            </a:lvl2pPr>
            <a:lvl3pPr>
              <a:defRPr>
                <a:latin typeface="Proxima Nova" panose="02000506030000020004" pitchFamily="2" charset="0"/>
              </a:defRPr>
            </a:lvl3pPr>
            <a:lvl4pPr>
              <a:defRPr>
                <a:latin typeface="Proxima Nova" panose="02000506030000020004" pitchFamily="2" charset="0"/>
              </a:defRPr>
            </a:lvl4pPr>
            <a:lvl5pPr>
              <a:defRPr>
                <a:latin typeface="Proxima Nova"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687D76-04C0-724D-B250-8D69212A784A}"/>
              </a:ext>
            </a:extLst>
          </p:cNvPr>
          <p:cNvSpPr>
            <a:spLocks noGrp="1"/>
          </p:cNvSpPr>
          <p:nvPr>
            <p:ph type="dt" sz="half" idx="10"/>
          </p:nvPr>
        </p:nvSpPr>
        <p:spPr>
          <a:xfrm>
            <a:off x="838200" y="6442613"/>
            <a:ext cx="2743200" cy="365125"/>
          </a:xfrm>
          <a:prstGeom prst="rect">
            <a:avLst/>
          </a:prstGeom>
        </p:spPr>
        <p:txBody>
          <a:bodyPr/>
          <a:lstStyle>
            <a:lvl1pPr>
              <a:defRPr b="0" i="0">
                <a:latin typeface="Proxima Nova" panose="02000506030000020004" pitchFamily="2" charset="0"/>
              </a:defRPr>
            </a:lvl1pPr>
          </a:lstStyle>
          <a:p>
            <a:endParaRPr lang="en-US" dirty="0"/>
          </a:p>
        </p:txBody>
      </p:sp>
      <p:sp>
        <p:nvSpPr>
          <p:cNvPr id="8" name="Footer Placeholder 7">
            <a:extLst>
              <a:ext uri="{FF2B5EF4-FFF2-40B4-BE49-F238E27FC236}">
                <a16:creationId xmlns:a16="http://schemas.microsoft.com/office/drawing/2014/main" id="{5909D034-910F-F94D-958A-112E55CD123E}"/>
              </a:ext>
            </a:extLst>
          </p:cNvPr>
          <p:cNvSpPr>
            <a:spLocks noGrp="1"/>
          </p:cNvSpPr>
          <p:nvPr>
            <p:ph type="ftr" sz="quarter" idx="11"/>
          </p:nvPr>
        </p:nvSpPr>
        <p:spPr>
          <a:xfrm>
            <a:off x="4038600" y="6356350"/>
            <a:ext cx="4114800" cy="365125"/>
          </a:xfrm>
          <a:prstGeom prst="rect">
            <a:avLst/>
          </a:prstGeom>
        </p:spPr>
        <p:txBody>
          <a:bodyPr/>
          <a:lstStyle>
            <a:lvl1pPr>
              <a:defRPr>
                <a:latin typeface="Proxima Nova" panose="02000506030000020004" pitchFamily="2" charset="0"/>
              </a:defRPr>
            </a:lvl1pPr>
          </a:lstStyle>
          <a:p>
            <a:endParaRPr lang="en-US" dirty="0"/>
          </a:p>
        </p:txBody>
      </p:sp>
      <p:sp>
        <p:nvSpPr>
          <p:cNvPr id="9" name="Slide Number Placeholder 8">
            <a:extLst>
              <a:ext uri="{FF2B5EF4-FFF2-40B4-BE49-F238E27FC236}">
                <a16:creationId xmlns:a16="http://schemas.microsoft.com/office/drawing/2014/main" id="{ABB5EBD1-AFF9-2C46-87DA-83E4EE5A1BD3}"/>
              </a:ext>
            </a:extLst>
          </p:cNvPr>
          <p:cNvSpPr>
            <a:spLocks noGrp="1"/>
          </p:cNvSpPr>
          <p:nvPr>
            <p:ph type="sldNum" sz="quarter" idx="12"/>
          </p:nvPr>
        </p:nvSpPr>
        <p:spPr/>
        <p:txBody>
          <a:bodyPr/>
          <a:lstStyle/>
          <a:p>
            <a:fld id="{936DBA7D-C8E2-844E-8C69-EFA14467AD3C}" type="slidenum">
              <a:rPr lang="en-US" smtClean="0"/>
              <a:t>‹#›</a:t>
            </a:fld>
            <a:endParaRPr lang="en-US" dirty="0"/>
          </a:p>
        </p:txBody>
      </p:sp>
    </p:spTree>
    <p:extLst>
      <p:ext uri="{BB962C8B-B14F-4D97-AF65-F5344CB8AC3E}">
        <p14:creationId xmlns:p14="http://schemas.microsoft.com/office/powerpoint/2010/main" val="128720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8D19B-19EC-CA45-B0DE-1A6B0A34202E}"/>
              </a:ext>
            </a:extLst>
          </p:cNvPr>
          <p:cNvSpPr>
            <a:spLocks noGrp="1"/>
          </p:cNvSpPr>
          <p:nvPr>
            <p:ph type="title"/>
          </p:nvPr>
        </p:nvSpPr>
        <p:spPr/>
        <p:txBody>
          <a:bodyPr/>
          <a:lstStyle>
            <a:lvl1pPr>
              <a:defRPr>
                <a:latin typeface="Proxima Nova" panose="02000506030000020004" pitchFamily="2"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8E2D6D4-B335-BE47-B689-F1F55CD8686D}"/>
              </a:ext>
            </a:extLst>
          </p:cNvPr>
          <p:cNvSpPr>
            <a:spLocks noGrp="1"/>
          </p:cNvSpPr>
          <p:nvPr>
            <p:ph type="sldNum" sz="quarter" idx="12"/>
          </p:nvPr>
        </p:nvSpPr>
        <p:spPr/>
        <p:txBody>
          <a:bodyPr/>
          <a:lstStyle/>
          <a:p>
            <a:fld id="{936DBA7D-C8E2-844E-8C69-EFA14467AD3C}" type="slidenum">
              <a:rPr lang="en-US" smtClean="0"/>
              <a:t>‹#›</a:t>
            </a:fld>
            <a:endParaRPr lang="en-US" dirty="0"/>
          </a:p>
        </p:txBody>
      </p:sp>
    </p:spTree>
    <p:extLst>
      <p:ext uri="{BB962C8B-B14F-4D97-AF65-F5344CB8AC3E}">
        <p14:creationId xmlns:p14="http://schemas.microsoft.com/office/powerpoint/2010/main" val="203685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45EE-6287-3A42-8DC9-AB9C09C58925}"/>
              </a:ext>
            </a:extLst>
          </p:cNvPr>
          <p:cNvSpPr>
            <a:spLocks noGrp="1"/>
          </p:cNvSpPr>
          <p:nvPr>
            <p:ph type="title"/>
          </p:nvPr>
        </p:nvSpPr>
        <p:spPr>
          <a:xfrm>
            <a:off x="839788" y="457200"/>
            <a:ext cx="3932237" cy="1600200"/>
          </a:xfrm>
        </p:spPr>
        <p:txBody>
          <a:bodyPr anchor="b"/>
          <a:lstStyle>
            <a:lvl1pPr>
              <a:defRPr sz="3200">
                <a:latin typeface="Proxima Nova" panose="02000506030000020004"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238419A-0451-7B4D-BE76-08FBF9CC192A}"/>
              </a:ext>
            </a:extLst>
          </p:cNvPr>
          <p:cNvSpPr>
            <a:spLocks noGrp="1"/>
          </p:cNvSpPr>
          <p:nvPr>
            <p:ph idx="1"/>
          </p:nvPr>
        </p:nvSpPr>
        <p:spPr>
          <a:xfrm>
            <a:off x="5183188" y="987425"/>
            <a:ext cx="6172200" cy="4873625"/>
          </a:xfrm>
        </p:spPr>
        <p:txBody>
          <a:bodyPr/>
          <a:lstStyle>
            <a:lvl1pPr>
              <a:defRPr sz="3200">
                <a:latin typeface="Proxima Nova" panose="02000506030000020004" pitchFamily="2" charset="0"/>
              </a:defRPr>
            </a:lvl1pPr>
            <a:lvl2pPr>
              <a:defRPr sz="2800">
                <a:latin typeface="Proxima Nova" panose="02000506030000020004" pitchFamily="2" charset="0"/>
              </a:defRPr>
            </a:lvl2pPr>
            <a:lvl3pPr>
              <a:defRPr sz="2400">
                <a:latin typeface="Proxima Nova" panose="02000506030000020004" pitchFamily="2" charset="0"/>
              </a:defRPr>
            </a:lvl3pPr>
            <a:lvl4pPr>
              <a:defRPr sz="2000">
                <a:latin typeface="Proxima Nova" panose="02000506030000020004" pitchFamily="2" charset="0"/>
              </a:defRPr>
            </a:lvl4pPr>
            <a:lvl5pPr>
              <a:defRPr sz="2000">
                <a:latin typeface="Proxima Nova" panose="02000506030000020004"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56EEB1-9261-B54F-A439-3C62A6A15356}"/>
              </a:ext>
            </a:extLst>
          </p:cNvPr>
          <p:cNvSpPr>
            <a:spLocks noGrp="1"/>
          </p:cNvSpPr>
          <p:nvPr>
            <p:ph type="body" sz="half" idx="2"/>
          </p:nvPr>
        </p:nvSpPr>
        <p:spPr>
          <a:xfrm>
            <a:off x="839788" y="2057400"/>
            <a:ext cx="3932237" cy="3811588"/>
          </a:xfrm>
        </p:spPr>
        <p:txBody>
          <a:bodyPr/>
          <a:lstStyle>
            <a:lvl1pPr marL="0" indent="0">
              <a:buNone/>
              <a:defRPr sz="1600">
                <a:latin typeface="Proxima Nova" panose="0200050603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D517A-A471-4548-ACCB-43D35C30EE62}"/>
              </a:ext>
            </a:extLst>
          </p:cNvPr>
          <p:cNvSpPr>
            <a:spLocks noGrp="1"/>
          </p:cNvSpPr>
          <p:nvPr>
            <p:ph type="dt" sz="half" idx="10"/>
          </p:nvPr>
        </p:nvSpPr>
        <p:spPr>
          <a:xfrm>
            <a:off x="838200" y="6442613"/>
            <a:ext cx="2743200" cy="365125"/>
          </a:xfrm>
          <a:prstGeom prst="rect">
            <a:avLst/>
          </a:prstGeom>
        </p:spPr>
        <p:txBody>
          <a:bodyPr/>
          <a:lstStyle>
            <a:lvl1pPr>
              <a:defRPr b="0" i="0">
                <a:latin typeface="Proxima Nova" panose="02000506030000020004" pitchFamily="2" charset="0"/>
              </a:defRPr>
            </a:lvl1pPr>
          </a:lstStyle>
          <a:p>
            <a:endParaRPr lang="en-US" dirty="0"/>
          </a:p>
        </p:txBody>
      </p:sp>
      <p:sp>
        <p:nvSpPr>
          <p:cNvPr id="6" name="Footer Placeholder 5">
            <a:extLst>
              <a:ext uri="{FF2B5EF4-FFF2-40B4-BE49-F238E27FC236}">
                <a16:creationId xmlns:a16="http://schemas.microsoft.com/office/drawing/2014/main" id="{7D1E1172-81C7-1948-A4B0-AC54532980CB}"/>
              </a:ext>
            </a:extLst>
          </p:cNvPr>
          <p:cNvSpPr>
            <a:spLocks noGrp="1"/>
          </p:cNvSpPr>
          <p:nvPr>
            <p:ph type="ftr" sz="quarter" idx="11"/>
          </p:nvPr>
        </p:nvSpPr>
        <p:spPr>
          <a:xfrm>
            <a:off x="4038600" y="6356350"/>
            <a:ext cx="4114800" cy="365125"/>
          </a:xfrm>
          <a:prstGeom prst="rect">
            <a:avLst/>
          </a:prstGeom>
        </p:spPr>
        <p:txBody>
          <a:bodyPr/>
          <a:lstStyle>
            <a:lvl1pPr>
              <a:defRPr>
                <a:latin typeface="Proxima Nova" panose="02000506030000020004" pitchFamily="2" charset="0"/>
              </a:defRPr>
            </a:lvl1pPr>
          </a:lstStyle>
          <a:p>
            <a:endParaRPr lang="en-US" dirty="0"/>
          </a:p>
        </p:txBody>
      </p:sp>
      <p:sp>
        <p:nvSpPr>
          <p:cNvPr id="7" name="Slide Number Placeholder 6">
            <a:extLst>
              <a:ext uri="{FF2B5EF4-FFF2-40B4-BE49-F238E27FC236}">
                <a16:creationId xmlns:a16="http://schemas.microsoft.com/office/drawing/2014/main" id="{08D1A20E-2F9C-CC4A-8C35-87A047315AA7}"/>
              </a:ext>
            </a:extLst>
          </p:cNvPr>
          <p:cNvSpPr>
            <a:spLocks noGrp="1"/>
          </p:cNvSpPr>
          <p:nvPr>
            <p:ph type="sldNum" sz="quarter" idx="12"/>
          </p:nvPr>
        </p:nvSpPr>
        <p:spPr/>
        <p:txBody>
          <a:bodyPr/>
          <a:lstStyle/>
          <a:p>
            <a:fld id="{936DBA7D-C8E2-844E-8C69-EFA14467AD3C}" type="slidenum">
              <a:rPr lang="en-US" smtClean="0"/>
              <a:t>‹#›</a:t>
            </a:fld>
            <a:endParaRPr lang="en-US" dirty="0"/>
          </a:p>
        </p:txBody>
      </p:sp>
    </p:spTree>
    <p:extLst>
      <p:ext uri="{BB962C8B-B14F-4D97-AF65-F5344CB8AC3E}">
        <p14:creationId xmlns:p14="http://schemas.microsoft.com/office/powerpoint/2010/main" val="31430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5F71-7D18-D24B-BC2E-A78BD4A638AA}"/>
              </a:ext>
            </a:extLst>
          </p:cNvPr>
          <p:cNvSpPr>
            <a:spLocks noGrp="1"/>
          </p:cNvSpPr>
          <p:nvPr>
            <p:ph type="title"/>
          </p:nvPr>
        </p:nvSpPr>
        <p:spPr>
          <a:xfrm>
            <a:off x="839788" y="457200"/>
            <a:ext cx="3932237" cy="1600200"/>
          </a:xfrm>
        </p:spPr>
        <p:txBody>
          <a:bodyPr anchor="b"/>
          <a:lstStyle>
            <a:lvl1pPr>
              <a:defRPr sz="3200">
                <a:latin typeface="Proxima Nova" panose="02000506030000020004"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0396BA51-3F2B-C845-B0EC-73BC021B626C}"/>
              </a:ext>
            </a:extLst>
          </p:cNvPr>
          <p:cNvSpPr>
            <a:spLocks noGrp="1"/>
          </p:cNvSpPr>
          <p:nvPr>
            <p:ph type="pic" idx="1"/>
          </p:nvPr>
        </p:nvSpPr>
        <p:spPr>
          <a:xfrm>
            <a:off x="5183188" y="987425"/>
            <a:ext cx="6172200" cy="4873625"/>
          </a:xfrm>
        </p:spPr>
        <p:txBody>
          <a:bodyPr/>
          <a:lstStyle>
            <a:lvl1pPr marL="0" indent="0">
              <a:buNone/>
              <a:defRPr sz="3200">
                <a:latin typeface="Proxima Nova" panose="0200050603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771AE77-BB5C-7C4B-AF97-D7EA969AA318}"/>
              </a:ext>
            </a:extLst>
          </p:cNvPr>
          <p:cNvSpPr>
            <a:spLocks noGrp="1"/>
          </p:cNvSpPr>
          <p:nvPr>
            <p:ph type="body" sz="half" idx="2"/>
          </p:nvPr>
        </p:nvSpPr>
        <p:spPr>
          <a:xfrm>
            <a:off x="839788" y="2057400"/>
            <a:ext cx="3932237" cy="3811588"/>
          </a:xfrm>
        </p:spPr>
        <p:txBody>
          <a:bodyPr/>
          <a:lstStyle>
            <a:lvl1pPr marL="0" indent="0">
              <a:buNone/>
              <a:defRPr sz="1600">
                <a:latin typeface="Proxima Nova" panose="0200050603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88A12A-411C-AD43-9F67-6463042F70AE}"/>
              </a:ext>
            </a:extLst>
          </p:cNvPr>
          <p:cNvSpPr>
            <a:spLocks noGrp="1"/>
          </p:cNvSpPr>
          <p:nvPr>
            <p:ph type="dt" sz="half" idx="10"/>
          </p:nvPr>
        </p:nvSpPr>
        <p:spPr>
          <a:xfrm>
            <a:off x="838200" y="6442613"/>
            <a:ext cx="2743200" cy="365125"/>
          </a:xfrm>
          <a:prstGeom prst="rect">
            <a:avLst/>
          </a:prstGeom>
        </p:spPr>
        <p:txBody>
          <a:bodyPr/>
          <a:lstStyle>
            <a:lvl1pPr>
              <a:defRPr b="0" i="0"/>
            </a:lvl1pPr>
          </a:lstStyle>
          <a:p>
            <a:endParaRPr lang="en-US" dirty="0"/>
          </a:p>
        </p:txBody>
      </p:sp>
      <p:sp>
        <p:nvSpPr>
          <p:cNvPr id="6" name="Footer Placeholder 5">
            <a:extLst>
              <a:ext uri="{FF2B5EF4-FFF2-40B4-BE49-F238E27FC236}">
                <a16:creationId xmlns:a16="http://schemas.microsoft.com/office/drawing/2014/main" id="{EF26923D-BF10-A546-BBB8-54C5022915D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87287D5-550F-C749-8499-A128EAFA1F80}"/>
              </a:ext>
            </a:extLst>
          </p:cNvPr>
          <p:cNvSpPr>
            <a:spLocks noGrp="1"/>
          </p:cNvSpPr>
          <p:nvPr>
            <p:ph type="sldNum" sz="quarter" idx="12"/>
          </p:nvPr>
        </p:nvSpPr>
        <p:spPr/>
        <p:txBody>
          <a:bodyPr/>
          <a:lstStyle/>
          <a:p>
            <a:fld id="{936DBA7D-C8E2-844E-8C69-EFA14467AD3C}" type="slidenum">
              <a:rPr lang="en-US" smtClean="0"/>
              <a:t>‹#›</a:t>
            </a:fld>
            <a:endParaRPr lang="en-US" dirty="0"/>
          </a:p>
        </p:txBody>
      </p:sp>
    </p:spTree>
    <p:extLst>
      <p:ext uri="{BB962C8B-B14F-4D97-AF65-F5344CB8AC3E}">
        <p14:creationId xmlns:p14="http://schemas.microsoft.com/office/powerpoint/2010/main" val="245751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D16823-4BA9-0547-B9A3-F83605958019}"/>
              </a:ext>
            </a:extLst>
          </p:cNvPr>
          <p:cNvSpPr>
            <a:spLocks noGrp="1"/>
          </p:cNvSpPr>
          <p:nvPr>
            <p:ph type="title"/>
          </p:nvPr>
        </p:nvSpPr>
        <p:spPr>
          <a:xfrm>
            <a:off x="914332" y="365125"/>
            <a:ext cx="10885318" cy="1325563"/>
          </a:xfrm>
          <a:prstGeom prst="rect">
            <a:avLst/>
          </a:prstGeom>
        </p:spPr>
        <p:txBody>
          <a:bodyPr vert="horz" lIns="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C5082B1-F093-004A-83AB-23B7EC7BA08B}"/>
              </a:ext>
            </a:extLst>
          </p:cNvPr>
          <p:cNvSpPr>
            <a:spLocks noGrp="1"/>
          </p:cNvSpPr>
          <p:nvPr>
            <p:ph type="body" idx="1"/>
          </p:nvPr>
        </p:nvSpPr>
        <p:spPr>
          <a:xfrm>
            <a:off x="914400" y="1825625"/>
            <a:ext cx="10894978"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71812A3-72BC-234C-898D-3D911EA2105B}"/>
              </a:ext>
            </a:extLst>
          </p:cNvPr>
          <p:cNvSpPr>
            <a:spLocks noGrp="1"/>
          </p:cNvSpPr>
          <p:nvPr>
            <p:ph type="sldNum" sz="quarter" idx="4"/>
          </p:nvPr>
        </p:nvSpPr>
        <p:spPr>
          <a:xfrm>
            <a:off x="11350752" y="6353580"/>
            <a:ext cx="458626" cy="301220"/>
          </a:xfrm>
          <a:prstGeom prst="rect">
            <a:avLst/>
          </a:prstGeom>
        </p:spPr>
        <p:txBody>
          <a:bodyPr vert="horz" lIns="91440" tIns="45720" rIns="0" bIns="45720" rtlCol="0" anchor="ctr"/>
          <a:lstStyle>
            <a:lvl1pPr algn="r">
              <a:defRPr sz="800">
                <a:solidFill>
                  <a:schemeClr val="tx1">
                    <a:tint val="75000"/>
                  </a:schemeClr>
                </a:solidFill>
                <a:latin typeface="Proxima Nova" panose="02000506030000020004" pitchFamily="2" charset="0"/>
              </a:defRPr>
            </a:lvl1pPr>
          </a:lstStyle>
          <a:p>
            <a:fld id="{936DBA7D-C8E2-844E-8C69-EFA14467AD3C}" type="slidenum">
              <a:rPr lang="en-US" smtClean="0"/>
              <a:pPr/>
              <a:t>‹#›</a:t>
            </a:fld>
            <a:endParaRPr lang="en-US" dirty="0"/>
          </a:p>
        </p:txBody>
      </p:sp>
      <p:cxnSp>
        <p:nvCxnSpPr>
          <p:cNvPr id="10" name="Straight Connector 9">
            <a:extLst>
              <a:ext uri="{FF2B5EF4-FFF2-40B4-BE49-F238E27FC236}">
                <a16:creationId xmlns:a16="http://schemas.microsoft.com/office/drawing/2014/main" id="{7E796928-D6B9-644C-8665-42115CCA2562}"/>
              </a:ext>
            </a:extLst>
          </p:cNvPr>
          <p:cNvCxnSpPr>
            <a:cxnSpLocks/>
          </p:cNvCxnSpPr>
          <p:nvPr userDrawn="1"/>
        </p:nvCxnSpPr>
        <p:spPr>
          <a:xfrm>
            <a:off x="2275367" y="6479765"/>
            <a:ext cx="9049858" cy="0"/>
          </a:xfrm>
          <a:prstGeom prst="line">
            <a:avLst/>
          </a:prstGeom>
          <a:ln>
            <a:solidFill>
              <a:srgbClr val="9DC3E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A8B2154-1FF0-48EC-9CFE-02DF9C486449}"/>
              </a:ext>
            </a:extLst>
          </p:cNvPr>
          <p:cNvSpPr txBox="1"/>
          <p:nvPr userDrawn="1"/>
        </p:nvSpPr>
        <p:spPr>
          <a:xfrm>
            <a:off x="2239855" y="6479765"/>
            <a:ext cx="4347908" cy="276998"/>
          </a:xfrm>
          <a:prstGeom prst="rect">
            <a:avLst/>
          </a:prstGeom>
          <a:noFill/>
        </p:spPr>
        <p:txBody>
          <a:bodyPr wrap="square" rtlCol="0">
            <a:spAutoFit/>
          </a:bodyPr>
          <a:lstStyle/>
          <a:p>
            <a:r>
              <a:rPr lang="en-US" sz="1200" dirty="0">
                <a:solidFill>
                  <a:srgbClr val="ED7D31"/>
                </a:solidFill>
                <a:latin typeface="Proxima Nova" panose="020B0503030502060204" pitchFamily="34" charset="0"/>
              </a:rPr>
              <a:t>An initiative of the </a:t>
            </a:r>
            <a:r>
              <a:rPr lang="en-US" sz="1200" dirty="0">
                <a:solidFill>
                  <a:schemeClr val="accent1">
                    <a:lumMod val="75000"/>
                  </a:schemeClr>
                </a:solidFill>
                <a:latin typeface="Proxima Nova" panose="020B0503030502060204" pitchFamily="34" charset="0"/>
              </a:rPr>
              <a:t>Insurance Information Institute </a:t>
            </a:r>
          </a:p>
        </p:txBody>
      </p:sp>
      <p:pic>
        <p:nvPicPr>
          <p:cNvPr id="11" name="Picture 10" descr="A picture containing drawing&#10;&#10;Description automatically generated">
            <a:extLst>
              <a:ext uri="{FF2B5EF4-FFF2-40B4-BE49-F238E27FC236}">
                <a16:creationId xmlns:a16="http://schemas.microsoft.com/office/drawing/2014/main" id="{9F8CBC8E-F654-4DCA-9055-A7B0CD46C2ED}"/>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78371" y="6297509"/>
            <a:ext cx="1790671" cy="419557"/>
          </a:xfrm>
          <a:prstGeom prst="rect">
            <a:avLst/>
          </a:prstGeom>
        </p:spPr>
      </p:pic>
    </p:spTree>
    <p:extLst>
      <p:ext uri="{BB962C8B-B14F-4D97-AF65-F5344CB8AC3E}">
        <p14:creationId xmlns:p14="http://schemas.microsoft.com/office/powerpoint/2010/main" val="3873548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Proxima Nova"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0" userDrawn="1">
          <p15:clr>
            <a:srgbClr val="F26B43"/>
          </p15:clr>
        </p15:guide>
        <p15:guide id="4" orient="horz" pos="3888" userDrawn="1">
          <p15:clr>
            <a:srgbClr val="F26B43"/>
          </p15:clr>
        </p15:guide>
        <p15:guide id="5" orient="horz" pos="4176" userDrawn="1">
          <p15:clr>
            <a:srgbClr val="F26B43"/>
          </p15:clr>
        </p15:guide>
        <p15:guide id="6" orient="horz" pos="720" userDrawn="1">
          <p15:clr>
            <a:srgbClr val="F26B43"/>
          </p15:clr>
        </p15:guide>
        <p15:guide id="7"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hyperlink" Target="https://hazards.geoplatform.gov/portal/apps/MapSeries/index.html?appid=ddf915a24fb24dc8863eed96bc3345f8" TargetMode="Externa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hyperlink" Target="https://event.on24.com/eventRegistration/EventLobbyServlet?target=reg20.jsp&amp;referrer=https%3A%2F%2Fwcc.on24.com%2F&amp;eventid=2950239&amp;sessionid=1&amp;key=64F5E3F93F7EB22442B3667B1AF483CB&amp;regTag=1922797&amp;V2=false&amp;sourcepage=register" TargetMode="External"/><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emf"/><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 person, holding, woman&#10;&#10;Description automatically generated">
            <a:extLst>
              <a:ext uri="{FF2B5EF4-FFF2-40B4-BE49-F238E27FC236}">
                <a16:creationId xmlns:a16="http://schemas.microsoft.com/office/drawing/2014/main" id="{0CF5B169-55D9-C84F-8C70-B89AE63AAE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188"/>
            <a:ext cx="12192000" cy="5957502"/>
          </a:xfrm>
          <a:prstGeom prst="rect">
            <a:avLst/>
          </a:prstGeom>
        </p:spPr>
      </p:pic>
      <p:pic>
        <p:nvPicPr>
          <p:cNvPr id="9" name="Picture 8">
            <a:extLst>
              <a:ext uri="{FF2B5EF4-FFF2-40B4-BE49-F238E27FC236}">
                <a16:creationId xmlns:a16="http://schemas.microsoft.com/office/drawing/2014/main" id="{205955A3-30CE-5546-A1CF-E05ABDEC64E0}"/>
              </a:ext>
            </a:extLst>
          </p:cNvPr>
          <p:cNvPicPr>
            <a:picLocks noChangeAspect="1"/>
          </p:cNvPicPr>
          <p:nvPr/>
        </p:nvPicPr>
        <p:blipFill>
          <a:blip r:embed="rId4"/>
          <a:stretch>
            <a:fillRect/>
          </a:stretch>
        </p:blipFill>
        <p:spPr>
          <a:xfrm>
            <a:off x="9899705" y="314788"/>
            <a:ext cx="960353" cy="960353"/>
          </a:xfrm>
          <a:prstGeom prst="rect">
            <a:avLst/>
          </a:prstGeom>
        </p:spPr>
      </p:pic>
      <p:sp>
        <p:nvSpPr>
          <p:cNvPr id="10" name="Content Placeholder 5">
            <a:extLst>
              <a:ext uri="{FF2B5EF4-FFF2-40B4-BE49-F238E27FC236}">
                <a16:creationId xmlns:a16="http://schemas.microsoft.com/office/drawing/2014/main" id="{E1042C14-773D-40F6-B0F2-9DD94487BF7D}"/>
              </a:ext>
            </a:extLst>
          </p:cNvPr>
          <p:cNvSpPr txBox="1">
            <a:spLocks/>
          </p:cNvSpPr>
          <p:nvPr/>
        </p:nvSpPr>
        <p:spPr>
          <a:xfrm>
            <a:off x="5039385" y="2602820"/>
            <a:ext cx="2349372" cy="2209927"/>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sp>
        <p:nvSpPr>
          <p:cNvPr id="13" name="Content Placeholder 5">
            <a:extLst>
              <a:ext uri="{FF2B5EF4-FFF2-40B4-BE49-F238E27FC236}">
                <a16:creationId xmlns:a16="http://schemas.microsoft.com/office/drawing/2014/main" id="{48451B53-BEB3-430E-9C05-95C04D3DCF10}"/>
              </a:ext>
            </a:extLst>
          </p:cNvPr>
          <p:cNvSpPr txBox="1">
            <a:spLocks/>
          </p:cNvSpPr>
          <p:nvPr/>
        </p:nvSpPr>
        <p:spPr>
          <a:xfrm>
            <a:off x="8570752" y="2580757"/>
            <a:ext cx="2349372" cy="2209927"/>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bg1"/>
              </a:solidFill>
            </a:endParaRPr>
          </a:p>
        </p:txBody>
      </p:sp>
      <p:grpSp>
        <p:nvGrpSpPr>
          <p:cNvPr id="17" name="Group 16">
            <a:extLst>
              <a:ext uri="{FF2B5EF4-FFF2-40B4-BE49-F238E27FC236}">
                <a16:creationId xmlns:a16="http://schemas.microsoft.com/office/drawing/2014/main" id="{C1CFFAD7-D71C-4074-959B-03E9521FB06D}"/>
              </a:ext>
            </a:extLst>
          </p:cNvPr>
          <p:cNvGrpSpPr/>
          <p:nvPr/>
        </p:nvGrpSpPr>
        <p:grpSpPr>
          <a:xfrm>
            <a:off x="11079042" y="0"/>
            <a:ext cx="918634" cy="5994400"/>
            <a:chOff x="11362266" y="652206"/>
            <a:chExt cx="829734" cy="5414297"/>
          </a:xfrm>
        </p:grpSpPr>
        <p:pic>
          <p:nvPicPr>
            <p:cNvPr id="18" name="Picture 17" descr="A picture containing crosswalk, drawing, airplane&#10;&#10;Description automatically generated">
              <a:extLst>
                <a:ext uri="{FF2B5EF4-FFF2-40B4-BE49-F238E27FC236}">
                  <a16:creationId xmlns:a16="http://schemas.microsoft.com/office/drawing/2014/main" id="{23ADCBAA-391F-4C5F-BEB1-88F015FD3B0F}"/>
                </a:ext>
              </a:extLst>
            </p:cNvPr>
            <p:cNvPicPr>
              <a:picLocks noChangeAspect="1"/>
            </p:cNvPicPr>
            <p:nvPr/>
          </p:nvPicPr>
          <p:blipFill rotWithShape="1">
            <a:blip r:embed="rId5" cstate="screen">
              <a:lum bright="70000" contrast="-70000"/>
              <a:alphaModFix amt="20000"/>
              <a:extLst>
                <a:ext uri="{28A0092B-C50C-407E-A947-70E740481C1C}">
                  <a14:useLocalDpi xmlns:a14="http://schemas.microsoft.com/office/drawing/2010/main"/>
                </a:ext>
              </a:extLst>
            </a:blip>
            <a:srcRect t="14265"/>
            <a:stretch/>
          </p:blipFill>
          <p:spPr>
            <a:xfrm>
              <a:off x="11362266" y="652206"/>
              <a:ext cx="829733" cy="3919794"/>
            </a:xfrm>
            <a:prstGeom prst="rect">
              <a:avLst/>
            </a:prstGeom>
          </p:spPr>
        </p:pic>
        <p:pic>
          <p:nvPicPr>
            <p:cNvPr id="19" name="Picture 18" descr="A picture containing crosswalk, drawing, airplane&#10;&#10;Description automatically generated">
              <a:extLst>
                <a:ext uri="{FF2B5EF4-FFF2-40B4-BE49-F238E27FC236}">
                  <a16:creationId xmlns:a16="http://schemas.microsoft.com/office/drawing/2014/main" id="{0157AD05-51FB-4843-8DB4-D30CAFBF43A7}"/>
                </a:ext>
              </a:extLst>
            </p:cNvPr>
            <p:cNvPicPr>
              <a:picLocks noChangeAspect="1"/>
            </p:cNvPicPr>
            <p:nvPr/>
          </p:nvPicPr>
          <p:blipFill rotWithShape="1">
            <a:blip r:embed="rId6" cstate="screen">
              <a:lum bright="70000" contrast="-70000"/>
              <a:alphaModFix amt="20000"/>
              <a:extLst>
                <a:ext uri="{28A0092B-C50C-407E-A947-70E740481C1C}">
                  <a14:useLocalDpi xmlns:a14="http://schemas.microsoft.com/office/drawing/2010/main"/>
                </a:ext>
              </a:extLst>
            </a:blip>
            <a:srcRect/>
            <a:stretch/>
          </p:blipFill>
          <p:spPr>
            <a:xfrm>
              <a:off x="11362267" y="4572000"/>
              <a:ext cx="829733" cy="1494503"/>
            </a:xfrm>
            <a:prstGeom prst="rect">
              <a:avLst/>
            </a:prstGeom>
          </p:spPr>
        </p:pic>
      </p:grpSp>
      <p:sp>
        <p:nvSpPr>
          <p:cNvPr id="14" name="Content Placeholder 5">
            <a:extLst>
              <a:ext uri="{FF2B5EF4-FFF2-40B4-BE49-F238E27FC236}">
                <a16:creationId xmlns:a16="http://schemas.microsoft.com/office/drawing/2014/main" id="{5235E277-B1DA-43D5-A999-E3EF7BCE234B}"/>
              </a:ext>
            </a:extLst>
          </p:cNvPr>
          <p:cNvSpPr txBox="1">
            <a:spLocks/>
          </p:cNvSpPr>
          <p:nvPr/>
        </p:nvSpPr>
        <p:spPr>
          <a:xfrm>
            <a:off x="864738" y="1996570"/>
            <a:ext cx="4947465" cy="3760309"/>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1600"/>
              </a:lnSpc>
              <a:spcBef>
                <a:spcPts val="0"/>
              </a:spcBef>
              <a:buNone/>
            </a:pPr>
            <a:endParaRPr lang="en-US" sz="1400" dirty="0">
              <a:solidFill>
                <a:schemeClr val="bg1"/>
              </a:solidFill>
            </a:endParaRPr>
          </a:p>
        </p:txBody>
      </p:sp>
      <p:sp>
        <p:nvSpPr>
          <p:cNvPr id="3" name="Title 2">
            <a:extLst>
              <a:ext uri="{FF2B5EF4-FFF2-40B4-BE49-F238E27FC236}">
                <a16:creationId xmlns:a16="http://schemas.microsoft.com/office/drawing/2014/main" id="{2CA9E6FA-207A-034F-B167-C93CA10A5CE4}"/>
              </a:ext>
            </a:extLst>
          </p:cNvPr>
          <p:cNvSpPr>
            <a:spLocks noGrp="1"/>
          </p:cNvSpPr>
          <p:nvPr>
            <p:ph type="title"/>
          </p:nvPr>
        </p:nvSpPr>
        <p:spPr>
          <a:xfrm>
            <a:off x="839788" y="365125"/>
            <a:ext cx="10515600" cy="583067"/>
          </a:xfrm>
        </p:spPr>
        <p:txBody>
          <a:bodyPr>
            <a:normAutofit fontScale="90000"/>
          </a:bodyPr>
          <a:lstStyle/>
          <a:p>
            <a:pPr algn="ctr"/>
            <a:r>
              <a:rPr lang="en-US" sz="3200" dirty="0">
                <a:solidFill>
                  <a:schemeClr val="bg1"/>
                </a:solidFill>
              </a:rPr>
              <a:t>National Town Hall 2021 v.1</a:t>
            </a:r>
            <a:br>
              <a:rPr lang="en-US" sz="3200" dirty="0">
                <a:solidFill>
                  <a:schemeClr val="bg1"/>
                </a:solidFill>
              </a:rPr>
            </a:br>
            <a:r>
              <a:rPr lang="en-US" sz="2700" i="1" dirty="0">
                <a:solidFill>
                  <a:schemeClr val="bg1"/>
                </a:solidFill>
              </a:rPr>
              <a:t>Introducing Advance Resilience Ratings and Rankings </a:t>
            </a:r>
            <a:br>
              <a:rPr lang="en-US" sz="2700" i="1" dirty="0">
                <a:solidFill>
                  <a:schemeClr val="bg1"/>
                </a:solidFill>
              </a:rPr>
            </a:br>
            <a:r>
              <a:rPr lang="en-US" sz="2700" i="1" dirty="0">
                <a:solidFill>
                  <a:schemeClr val="bg1"/>
                </a:solidFill>
              </a:rPr>
              <a:t>January 28, 2021 | Noon – 1pm Eastern </a:t>
            </a:r>
          </a:p>
        </p:txBody>
      </p:sp>
      <p:sp>
        <p:nvSpPr>
          <p:cNvPr id="4" name="Text Placeholder 3">
            <a:extLst>
              <a:ext uri="{FF2B5EF4-FFF2-40B4-BE49-F238E27FC236}">
                <a16:creationId xmlns:a16="http://schemas.microsoft.com/office/drawing/2014/main" id="{CC8E0176-5B87-8145-88D6-A46946437D0B}"/>
              </a:ext>
            </a:extLst>
          </p:cNvPr>
          <p:cNvSpPr>
            <a:spLocks noGrp="1"/>
          </p:cNvSpPr>
          <p:nvPr>
            <p:ph type="body" idx="1"/>
          </p:nvPr>
        </p:nvSpPr>
        <p:spPr>
          <a:xfrm>
            <a:off x="1839784" y="2359142"/>
            <a:ext cx="3512507" cy="430715"/>
          </a:xfrm>
        </p:spPr>
        <p:txBody>
          <a:bodyPr>
            <a:normAutofit/>
          </a:bodyPr>
          <a:lstStyle/>
          <a:p>
            <a:r>
              <a:rPr lang="en-US" sz="1800" dirty="0">
                <a:solidFill>
                  <a:schemeClr val="bg1"/>
                </a:solidFill>
              </a:rPr>
              <a:t>Dr. Michel Leonard, PhD, CBE</a:t>
            </a:r>
          </a:p>
        </p:txBody>
      </p:sp>
      <p:sp>
        <p:nvSpPr>
          <p:cNvPr id="6" name="Text Placeholder 5">
            <a:extLst>
              <a:ext uri="{FF2B5EF4-FFF2-40B4-BE49-F238E27FC236}">
                <a16:creationId xmlns:a16="http://schemas.microsoft.com/office/drawing/2014/main" id="{F541CD4A-F462-794E-A55C-2D10F53A1118}"/>
              </a:ext>
            </a:extLst>
          </p:cNvPr>
          <p:cNvSpPr>
            <a:spLocks noGrp="1"/>
          </p:cNvSpPr>
          <p:nvPr>
            <p:ph type="body" sz="quarter" idx="3"/>
          </p:nvPr>
        </p:nvSpPr>
        <p:spPr>
          <a:xfrm>
            <a:off x="7049476" y="2277719"/>
            <a:ext cx="2999315" cy="496363"/>
          </a:xfrm>
        </p:spPr>
        <p:txBody>
          <a:bodyPr>
            <a:normAutofit/>
          </a:bodyPr>
          <a:lstStyle/>
          <a:p>
            <a:r>
              <a:rPr lang="en-US" sz="1800" dirty="0">
                <a:solidFill>
                  <a:schemeClr val="bg1"/>
                </a:solidFill>
              </a:rPr>
              <a:t>Casey Zuzak</a:t>
            </a:r>
          </a:p>
        </p:txBody>
      </p:sp>
      <p:sp>
        <p:nvSpPr>
          <p:cNvPr id="7" name="Content Placeholder 6">
            <a:extLst>
              <a:ext uri="{FF2B5EF4-FFF2-40B4-BE49-F238E27FC236}">
                <a16:creationId xmlns:a16="http://schemas.microsoft.com/office/drawing/2014/main" id="{5E611085-7BED-3547-921E-7943A4282257}"/>
              </a:ext>
            </a:extLst>
          </p:cNvPr>
          <p:cNvSpPr>
            <a:spLocks noGrp="1"/>
          </p:cNvSpPr>
          <p:nvPr>
            <p:ph sz="quarter" idx="4"/>
          </p:nvPr>
        </p:nvSpPr>
        <p:spPr>
          <a:xfrm>
            <a:off x="6054091" y="2974734"/>
            <a:ext cx="4966835" cy="2209927"/>
          </a:xfrm>
        </p:spPr>
        <p:txBody>
          <a:bodyPr>
            <a:noAutofit/>
          </a:bodyPr>
          <a:lstStyle/>
          <a:p>
            <a:pPr marL="0" indent="0">
              <a:buNone/>
            </a:pPr>
            <a:r>
              <a:rPr lang="en-US" sz="1600" b="1" dirty="0">
                <a:solidFill>
                  <a:schemeClr val="bg1"/>
                </a:solidFill>
                <a:latin typeface="Calibri" panose="020F0502020204030204" pitchFamily="34" charset="0"/>
                <a:cs typeface="Calibri" panose="020F0502020204030204" pitchFamily="34" charset="0"/>
              </a:rPr>
              <a:t>Casey Zuzak, GISP is a Senior Risk Analyst for Hazus and the Natural Hazards Risk Assessment Program (NHRAP) at the Federal Emergency Management Agency (FEMA), and lead on the National Risk Index.  The NHRAP provides natural hazard risk assessment data, tools, and analyses to support FEMA strategic goals. Casey has worked for FEMA since 2011 and has a M.S. in Geography from the University of South Carolina. The </a:t>
            </a:r>
            <a:r>
              <a:rPr lang="en-US" sz="1600" b="1" dirty="0">
                <a:solidFill>
                  <a:schemeClr val="bg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National Risk Index</a:t>
            </a:r>
            <a:r>
              <a:rPr lang="en-US" sz="1600" b="1" dirty="0">
                <a:solidFill>
                  <a:schemeClr val="bg1"/>
                </a:solidFill>
                <a:latin typeface="Calibri" panose="020F0502020204030204" pitchFamily="34" charset="0"/>
                <a:cs typeface="Calibri" panose="020F0502020204030204" pitchFamily="34" charset="0"/>
              </a:rPr>
              <a:t> is a new, online mapping application from FEMA that identifies communities most at risk to 18 natural hazards. This application visualizes natural hazard risk metrics and includes data about expected annual losses, social vulnerabilities and community resilience. </a:t>
            </a:r>
          </a:p>
        </p:txBody>
      </p:sp>
      <p:sp>
        <p:nvSpPr>
          <p:cNvPr id="11" name="Rectangle 10">
            <a:extLst>
              <a:ext uri="{FF2B5EF4-FFF2-40B4-BE49-F238E27FC236}">
                <a16:creationId xmlns:a16="http://schemas.microsoft.com/office/drawing/2014/main" id="{E7FBB3DD-A0CC-0844-B3BB-19B5283A3A95}"/>
              </a:ext>
            </a:extLst>
          </p:cNvPr>
          <p:cNvSpPr/>
          <p:nvPr/>
        </p:nvSpPr>
        <p:spPr>
          <a:xfrm>
            <a:off x="350900" y="2900326"/>
            <a:ext cx="5500215" cy="3046988"/>
          </a:xfrm>
          <a:prstGeom prst="rect">
            <a:avLst/>
          </a:prstGeom>
        </p:spPr>
        <p:txBody>
          <a:bodyPr wrap="square">
            <a:spAutoFit/>
          </a:bodyPr>
          <a:lstStyle/>
          <a:p>
            <a:r>
              <a:rPr lang="en-US" sz="1600" b="1" dirty="0">
                <a:solidFill>
                  <a:schemeClr val="bg1"/>
                </a:solidFill>
                <a:latin typeface="Calibri" panose="020F0502020204030204" pitchFamily="34" charset="0"/>
                <a:cs typeface="Calibri" panose="020F0502020204030204" pitchFamily="34" charset="0"/>
              </a:rPr>
              <a:t>Dr. Léonard is Vice President and Senior Economist of the Insurance Information Institute. Dr. Léonard has worked closely with underwriters, brokers, and the C-Suite to develop risk analytics that combine economics and machine learning to align insurance coverage with risk exposures. He is an adjunct professor at Columbia University and NYU, focused on engaging a new generation of data scientists for disaster and risk mitigation analytics. His extensive work at the Insurance Information Institute has included serving as the liaison to the National Federal Insurance Program (NFIP) at FEMA and other federal agencies to collaborate across public and private sectors in developing alternative finance and risk models. </a:t>
            </a:r>
            <a:endParaRPr lang="en-US" sz="1600" dirty="0">
              <a:solidFill>
                <a:schemeClr val="bg1"/>
              </a:solidFill>
              <a:latin typeface="Calibri" panose="020F0502020204030204" pitchFamily="34" charset="0"/>
              <a:cs typeface="Calibri" panose="020F0502020204030204" pitchFamily="34" charset="0"/>
            </a:endParaRPr>
          </a:p>
        </p:txBody>
      </p:sp>
      <p:pic>
        <p:nvPicPr>
          <p:cNvPr id="20" name="Picture 19" descr="Text&#10;&#10;Description automatically generated">
            <a:extLst>
              <a:ext uri="{FF2B5EF4-FFF2-40B4-BE49-F238E27FC236}">
                <a16:creationId xmlns:a16="http://schemas.microsoft.com/office/drawing/2014/main" id="{5DF8407C-46F8-D24E-856B-990F0FE24392}"/>
              </a:ext>
            </a:extLst>
          </p:cNvPr>
          <p:cNvPicPr>
            <a:picLocks noChangeAspect="1"/>
          </p:cNvPicPr>
          <p:nvPr/>
        </p:nvPicPr>
        <p:blipFill>
          <a:blip r:embed="rId8"/>
          <a:stretch>
            <a:fillRect/>
          </a:stretch>
        </p:blipFill>
        <p:spPr>
          <a:xfrm>
            <a:off x="8827378" y="6136937"/>
            <a:ext cx="3105006" cy="682920"/>
          </a:xfrm>
          <a:prstGeom prst="rect">
            <a:avLst/>
          </a:prstGeom>
        </p:spPr>
      </p:pic>
      <p:pic>
        <p:nvPicPr>
          <p:cNvPr id="22" name="Picture 21" descr="A picture containing person, person, tree, outdoor&#10;&#10;Description automatically generated">
            <a:extLst>
              <a:ext uri="{FF2B5EF4-FFF2-40B4-BE49-F238E27FC236}">
                <a16:creationId xmlns:a16="http://schemas.microsoft.com/office/drawing/2014/main" id="{25881361-9FCD-7249-8077-FF8C8675501A}"/>
              </a:ext>
            </a:extLst>
          </p:cNvPr>
          <p:cNvPicPr>
            <a:picLocks noChangeAspect="1"/>
          </p:cNvPicPr>
          <p:nvPr/>
        </p:nvPicPr>
        <p:blipFill>
          <a:blip r:embed="rId9"/>
          <a:stretch>
            <a:fillRect/>
          </a:stretch>
        </p:blipFill>
        <p:spPr>
          <a:xfrm>
            <a:off x="5878567" y="1597159"/>
            <a:ext cx="1060048" cy="1145454"/>
          </a:xfrm>
          <a:prstGeom prst="rect">
            <a:avLst/>
          </a:prstGeom>
        </p:spPr>
      </p:pic>
      <p:pic>
        <p:nvPicPr>
          <p:cNvPr id="27" name="Picture 26" descr="A picture containing person, person, wall, suit&#10;&#10;Description automatically generated">
            <a:extLst>
              <a:ext uri="{FF2B5EF4-FFF2-40B4-BE49-F238E27FC236}">
                <a16:creationId xmlns:a16="http://schemas.microsoft.com/office/drawing/2014/main" id="{2EE3A844-F7B1-F943-B6ED-5B88A748A7FA}"/>
              </a:ext>
            </a:extLst>
          </p:cNvPr>
          <p:cNvPicPr>
            <a:picLocks noChangeAspect="1"/>
          </p:cNvPicPr>
          <p:nvPr/>
        </p:nvPicPr>
        <p:blipFill>
          <a:blip r:embed="rId10"/>
          <a:stretch>
            <a:fillRect/>
          </a:stretch>
        </p:blipFill>
        <p:spPr>
          <a:xfrm>
            <a:off x="263230" y="1245698"/>
            <a:ext cx="1325616" cy="1538369"/>
          </a:xfrm>
          <a:prstGeom prst="rect">
            <a:avLst/>
          </a:prstGeom>
        </p:spPr>
      </p:pic>
      <p:pic>
        <p:nvPicPr>
          <p:cNvPr id="5" name="Picture 4">
            <a:hlinkClick r:id="rId11"/>
            <a:extLst>
              <a:ext uri="{FF2B5EF4-FFF2-40B4-BE49-F238E27FC236}">
                <a16:creationId xmlns:a16="http://schemas.microsoft.com/office/drawing/2014/main" id="{D7E2EAE1-1FD2-D14D-AB14-F47CBDC55C4E}"/>
              </a:ext>
            </a:extLst>
          </p:cNvPr>
          <p:cNvPicPr>
            <a:picLocks noChangeAspect="1"/>
          </p:cNvPicPr>
          <p:nvPr/>
        </p:nvPicPr>
        <p:blipFill>
          <a:blip r:embed="rId12"/>
          <a:stretch>
            <a:fillRect/>
          </a:stretch>
        </p:blipFill>
        <p:spPr>
          <a:xfrm>
            <a:off x="5988384" y="6058007"/>
            <a:ext cx="1015171" cy="292608"/>
          </a:xfrm>
          <a:prstGeom prst="rect">
            <a:avLst/>
          </a:prstGeom>
        </p:spPr>
      </p:pic>
      <p:sp>
        <p:nvSpPr>
          <p:cNvPr id="12" name="TextBox 11">
            <a:extLst>
              <a:ext uri="{FF2B5EF4-FFF2-40B4-BE49-F238E27FC236}">
                <a16:creationId xmlns:a16="http://schemas.microsoft.com/office/drawing/2014/main" id="{37865582-C882-D745-9E72-7410D68648AE}"/>
              </a:ext>
            </a:extLst>
          </p:cNvPr>
          <p:cNvSpPr txBox="1"/>
          <p:nvPr/>
        </p:nvSpPr>
        <p:spPr>
          <a:xfrm>
            <a:off x="4268573" y="6044279"/>
            <a:ext cx="2140018" cy="369332"/>
          </a:xfrm>
          <a:prstGeom prst="rect">
            <a:avLst/>
          </a:prstGeom>
          <a:noFill/>
        </p:spPr>
        <p:txBody>
          <a:bodyPr wrap="square" rtlCol="0">
            <a:spAutoFit/>
          </a:bodyPr>
          <a:lstStyle/>
          <a:p>
            <a:r>
              <a:rPr lang="en-US" b="1" dirty="0">
                <a:solidFill>
                  <a:srgbClr val="00B0F0"/>
                </a:solidFill>
                <a:hlinkClick r:id="rId11"/>
              </a:rPr>
              <a:t>To Register, Click</a:t>
            </a:r>
            <a:r>
              <a:rPr lang="en-US" b="1" dirty="0">
                <a:solidFill>
                  <a:srgbClr val="00B0F0"/>
                </a:solidFill>
              </a:rPr>
              <a:t>: </a:t>
            </a:r>
          </a:p>
        </p:txBody>
      </p:sp>
    </p:spTree>
    <p:extLst>
      <p:ext uri="{BB962C8B-B14F-4D97-AF65-F5344CB8AC3E}">
        <p14:creationId xmlns:p14="http://schemas.microsoft.com/office/powerpoint/2010/main" val="305209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Words>
  <Application>Microsoft Macintosh PowerPoint</Application>
  <PresentationFormat>Widescreen</PresentationFormat>
  <Paragraphs>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Proxima Nova</vt:lpstr>
      <vt:lpstr>Office Theme</vt:lpstr>
      <vt:lpstr>National Town Hall 2021 v.1 Introducing Advance Resilience Ratings and Rankings  January 28, 2021 | Noon – 1pm Eastern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2020-07-20T19:00:15Z</dcterms:created>
  <dcterms:modified xsi:type="dcterms:W3CDTF">2021-01-21T00:08:38Z</dcterms:modified>
</cp:coreProperties>
</file>