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Default Extension="xlsx" ContentType="application/vnd.openxmlformats-officedocument.spreadsheetml.sheet"/>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8" r:id="rId4"/>
    <p:sldMasterId id="2147483710" r:id="rId5"/>
    <p:sldMasterId id="2147483722" r:id="rId6"/>
  </p:sldMasterIdLst>
  <p:notesMasterIdLst>
    <p:notesMasterId r:id="rId35"/>
  </p:notesMasterIdLst>
  <p:sldIdLst>
    <p:sldId id="256" r:id="rId7"/>
    <p:sldId id="257" r:id="rId8"/>
    <p:sldId id="289" r:id="rId9"/>
    <p:sldId id="287" r:id="rId10"/>
    <p:sldId id="288" r:id="rId11"/>
    <p:sldId id="258" r:id="rId12"/>
    <p:sldId id="259" r:id="rId13"/>
    <p:sldId id="260" r:id="rId14"/>
    <p:sldId id="261" r:id="rId15"/>
    <p:sldId id="262" r:id="rId16"/>
    <p:sldId id="276" r:id="rId17"/>
    <p:sldId id="277" r:id="rId18"/>
    <p:sldId id="278" r:id="rId19"/>
    <p:sldId id="263" r:id="rId20"/>
    <p:sldId id="282" r:id="rId21"/>
    <p:sldId id="286" r:id="rId22"/>
    <p:sldId id="265" r:id="rId23"/>
    <p:sldId id="266" r:id="rId24"/>
    <p:sldId id="267" r:id="rId25"/>
    <p:sldId id="271" r:id="rId26"/>
    <p:sldId id="274" r:id="rId27"/>
    <p:sldId id="275" r:id="rId28"/>
    <p:sldId id="272" r:id="rId29"/>
    <p:sldId id="283" r:id="rId30"/>
    <p:sldId id="273" r:id="rId31"/>
    <p:sldId id="281" r:id="rId32"/>
    <p:sldId id="280" r:id="rId33"/>
    <p:sldId id="279"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66CC"/>
    <a:srgbClr val="FF00FF"/>
    <a:srgbClr val="3366CC"/>
    <a:srgbClr val="339966"/>
    <a:srgbClr val="008000"/>
    <a:srgbClr val="FF9900"/>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02"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plotArea>
      <c:layout>
        <c:manualLayout>
          <c:layoutTarget val="inner"/>
          <c:xMode val="edge"/>
          <c:yMode val="edge"/>
          <c:x val="5.8637580227759473E-2"/>
          <c:y val="0.11258006599067506"/>
          <c:w val="0.92065059062689281"/>
          <c:h val="0.80862447558460648"/>
        </c:manualLayout>
      </c:layout>
      <c:lineChart>
        <c:grouping val="standard"/>
        <c:ser>
          <c:idx val="0"/>
          <c:order val="0"/>
          <c:tx>
            <c:strRef>
              <c:f>Sheet1!$B$1</c:f>
              <c:strCache>
                <c:ptCount val="1"/>
                <c:pt idx="0">
                  <c:v>water consumption (M3/MT of P2O5)</c:v>
                </c:pt>
              </c:strCache>
            </c:strRef>
          </c:tx>
          <c:spPr>
            <a:ln w="63500"/>
          </c:spPr>
          <c:marker>
            <c:symbol val="none"/>
          </c:marker>
          <c:cat>
            <c:numRef>
              <c:f>Sheet1!$A$2:$A$15</c:f>
              <c:numCache>
                <c:formatCode>General</c:formatCode>
                <c:ptCount val="14"/>
                <c:pt idx="0">
                  <c:v>1990</c:v>
                </c:pt>
                <c:pt idx="1">
                  <c:v>1991</c:v>
                </c:pt>
                <c:pt idx="2">
                  <c:v>1999</c:v>
                </c:pt>
                <c:pt idx="3">
                  <c:v>1993</c:v>
                </c:pt>
                <c:pt idx="4">
                  <c:v>1994</c:v>
                </c:pt>
                <c:pt idx="5">
                  <c:v>1995</c:v>
                </c:pt>
                <c:pt idx="6">
                  <c:v>1996</c:v>
                </c:pt>
                <c:pt idx="7">
                  <c:v>1997</c:v>
                </c:pt>
                <c:pt idx="8">
                  <c:v>1998</c:v>
                </c:pt>
                <c:pt idx="9">
                  <c:v>1999</c:v>
                </c:pt>
                <c:pt idx="10">
                  <c:v>2000</c:v>
                </c:pt>
                <c:pt idx="11">
                  <c:v>2001</c:v>
                </c:pt>
                <c:pt idx="12">
                  <c:v>2002</c:v>
                </c:pt>
                <c:pt idx="13">
                  <c:v>2003</c:v>
                </c:pt>
              </c:numCache>
            </c:numRef>
          </c:cat>
          <c:val>
            <c:numRef>
              <c:f>Sheet1!$B$2:$B$15</c:f>
              <c:numCache>
                <c:formatCode>General</c:formatCode>
                <c:ptCount val="14"/>
                <c:pt idx="0">
                  <c:v>11.4</c:v>
                </c:pt>
                <c:pt idx="1">
                  <c:v>9.2000000000000011</c:v>
                </c:pt>
                <c:pt idx="2">
                  <c:v>9.3000000000000007</c:v>
                </c:pt>
                <c:pt idx="3">
                  <c:v>7.9</c:v>
                </c:pt>
                <c:pt idx="4">
                  <c:v>7.9</c:v>
                </c:pt>
                <c:pt idx="5">
                  <c:v>7.9</c:v>
                </c:pt>
                <c:pt idx="6">
                  <c:v>7.8</c:v>
                </c:pt>
                <c:pt idx="7">
                  <c:v>6.5</c:v>
                </c:pt>
                <c:pt idx="8">
                  <c:v>6.9</c:v>
                </c:pt>
                <c:pt idx="9">
                  <c:v>5.7</c:v>
                </c:pt>
                <c:pt idx="10">
                  <c:v>5.3</c:v>
                </c:pt>
                <c:pt idx="11">
                  <c:v>4.0999999999999996</c:v>
                </c:pt>
                <c:pt idx="12">
                  <c:v>4.0999999999999996</c:v>
                </c:pt>
                <c:pt idx="13">
                  <c:v>4.0999999999999996</c:v>
                </c:pt>
              </c:numCache>
            </c:numRef>
          </c:val>
          <c:extLst xmlns:c16r2="http://schemas.microsoft.com/office/drawing/2015/06/chart">
            <c:ext xmlns:c16="http://schemas.microsoft.com/office/drawing/2014/chart" uri="{C3380CC4-5D6E-409C-BE32-E72D297353CC}">
              <c16:uniqueId val="{00000000-B766-4A56-AEB6-CC6C94D915D5}"/>
            </c:ext>
          </c:extLst>
        </c:ser>
        <c:ser>
          <c:idx val="1"/>
          <c:order val="1"/>
          <c:tx>
            <c:strRef>
              <c:f>Sheet1!$C$1</c:f>
              <c:strCache>
                <c:ptCount val="1"/>
                <c:pt idx="0">
                  <c:v>Effluent Discharge(M3/MT of P2O5)</c:v>
                </c:pt>
              </c:strCache>
            </c:strRef>
          </c:tx>
          <c:spPr>
            <a:ln w="63500"/>
          </c:spPr>
          <c:marker>
            <c:symbol val="none"/>
          </c:marker>
          <c:cat>
            <c:numRef>
              <c:f>Sheet1!$A$2:$A$15</c:f>
              <c:numCache>
                <c:formatCode>General</c:formatCode>
                <c:ptCount val="14"/>
                <c:pt idx="0">
                  <c:v>1990</c:v>
                </c:pt>
                <c:pt idx="1">
                  <c:v>1991</c:v>
                </c:pt>
                <c:pt idx="2">
                  <c:v>1999</c:v>
                </c:pt>
                <c:pt idx="3">
                  <c:v>1993</c:v>
                </c:pt>
                <c:pt idx="4">
                  <c:v>1994</c:v>
                </c:pt>
                <c:pt idx="5">
                  <c:v>1995</c:v>
                </c:pt>
                <c:pt idx="6">
                  <c:v>1996</c:v>
                </c:pt>
                <c:pt idx="7">
                  <c:v>1997</c:v>
                </c:pt>
                <c:pt idx="8">
                  <c:v>1998</c:v>
                </c:pt>
                <c:pt idx="9">
                  <c:v>1999</c:v>
                </c:pt>
                <c:pt idx="10">
                  <c:v>2000</c:v>
                </c:pt>
                <c:pt idx="11">
                  <c:v>2001</c:v>
                </c:pt>
                <c:pt idx="12">
                  <c:v>2002</c:v>
                </c:pt>
                <c:pt idx="13">
                  <c:v>2003</c:v>
                </c:pt>
              </c:numCache>
            </c:numRef>
          </c:cat>
          <c:val>
            <c:numRef>
              <c:f>Sheet1!$C$2:$C$15</c:f>
              <c:numCache>
                <c:formatCode>General</c:formatCode>
                <c:ptCount val="14"/>
                <c:pt idx="0">
                  <c:v>3.9</c:v>
                </c:pt>
                <c:pt idx="1">
                  <c:v>4</c:v>
                </c:pt>
                <c:pt idx="2">
                  <c:v>3.4</c:v>
                </c:pt>
                <c:pt idx="3">
                  <c:v>3.1</c:v>
                </c:pt>
                <c:pt idx="4">
                  <c:v>2.7</c:v>
                </c:pt>
                <c:pt idx="5">
                  <c:v>2.8</c:v>
                </c:pt>
                <c:pt idx="6">
                  <c:v>2.7</c:v>
                </c:pt>
                <c:pt idx="7">
                  <c:v>1.8</c:v>
                </c:pt>
                <c:pt idx="8">
                  <c:v>2.2999999999999998</c:v>
                </c:pt>
                <c:pt idx="9">
                  <c:v>1.3</c:v>
                </c:pt>
                <c:pt idx="10">
                  <c:v>1</c:v>
                </c:pt>
                <c:pt idx="11">
                  <c:v>0.4</c:v>
                </c:pt>
                <c:pt idx="12">
                  <c:v>0.30000000000000032</c:v>
                </c:pt>
                <c:pt idx="13">
                  <c:v>0.4</c:v>
                </c:pt>
              </c:numCache>
            </c:numRef>
          </c:val>
          <c:extLst xmlns:c16r2="http://schemas.microsoft.com/office/drawing/2015/06/chart">
            <c:ext xmlns:c16="http://schemas.microsoft.com/office/drawing/2014/chart" uri="{C3380CC4-5D6E-409C-BE32-E72D297353CC}">
              <c16:uniqueId val="{00000001-B766-4A56-AEB6-CC6C94D915D5}"/>
            </c:ext>
          </c:extLst>
        </c:ser>
        <c:dLbls/>
        <c:marker val="1"/>
        <c:axId val="74459008"/>
        <c:axId val="74460544"/>
      </c:lineChart>
      <c:catAx>
        <c:axId val="74459008"/>
        <c:scaling>
          <c:orientation val="minMax"/>
        </c:scaling>
        <c:axPos val="b"/>
        <c:numFmt formatCode="General" sourceLinked="1"/>
        <c:tickLblPos val="nextTo"/>
        <c:txPr>
          <a:bodyPr/>
          <a:lstStyle/>
          <a:p>
            <a:pPr>
              <a:defRPr lang="en-US" sz="1050"/>
            </a:pPr>
            <a:endParaRPr lang="en-US"/>
          </a:p>
        </c:txPr>
        <c:crossAx val="74460544"/>
        <c:crosses val="autoZero"/>
        <c:auto val="1"/>
        <c:lblAlgn val="ctr"/>
        <c:lblOffset val="100"/>
      </c:catAx>
      <c:valAx>
        <c:axId val="74460544"/>
        <c:scaling>
          <c:orientation val="minMax"/>
        </c:scaling>
        <c:axPos val="l"/>
        <c:numFmt formatCode="General" sourceLinked="1"/>
        <c:tickLblPos val="nextTo"/>
        <c:txPr>
          <a:bodyPr/>
          <a:lstStyle/>
          <a:p>
            <a:pPr>
              <a:defRPr lang="en-US" sz="1400"/>
            </a:pPr>
            <a:endParaRPr lang="en-US"/>
          </a:p>
        </c:txPr>
        <c:crossAx val="74459008"/>
        <c:crosses val="autoZero"/>
        <c:crossBetween val="between"/>
      </c:valAx>
      <c:spPr>
        <a:noFill/>
        <a:ln w="25400">
          <a:noFill/>
        </a:ln>
      </c:spPr>
    </c:plotArea>
    <c:legend>
      <c:legendPos val="t"/>
      <c:layout/>
      <c:txPr>
        <a:bodyPr/>
        <a:lstStyle/>
        <a:p>
          <a:pPr>
            <a:defRPr lang="en-US" sz="1200"/>
          </a:pPr>
          <a:endParaRPr lang="en-US"/>
        </a:p>
      </c:txP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4334C-D187-4E92-A887-C7172656B8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CE508F90-472A-4A1F-B043-79FFE6B70873}">
      <dgm:prSet phldrT="[Text]"/>
      <dgm:spPr/>
      <dgm:t>
        <a:bodyPr/>
        <a:lstStyle/>
        <a:p>
          <a:r>
            <a:rPr lang="en-US" b="0">
              <a:latin typeface="Arial" pitchFamily="34" charset="0"/>
              <a:cs typeface="Arial" pitchFamily="34" charset="0"/>
            </a:rPr>
            <a:t>TOTAL WATER CONSUMPTION </a:t>
          </a:r>
          <a:endParaRPr lang="en-IN" b="0">
            <a:latin typeface="Arial" pitchFamily="34" charset="0"/>
            <a:cs typeface="Arial" pitchFamily="34" charset="0"/>
          </a:endParaRPr>
        </a:p>
      </dgm:t>
    </dgm:pt>
    <dgm:pt modelId="{5EE1A390-659F-44C2-A6C1-48F632B19F6D}" type="parTrans" cxnId="{E3F6EE24-73BF-4CB8-BD10-AC7C4244D01F}">
      <dgm:prSet/>
      <dgm:spPr/>
      <dgm:t>
        <a:bodyPr/>
        <a:lstStyle/>
        <a:p>
          <a:endParaRPr lang="en-IN"/>
        </a:p>
      </dgm:t>
    </dgm:pt>
    <dgm:pt modelId="{2A54A669-72D3-44BA-98AB-11615C532821}" type="sibTrans" cxnId="{E3F6EE24-73BF-4CB8-BD10-AC7C4244D01F}">
      <dgm:prSet/>
      <dgm:spPr/>
      <dgm:t>
        <a:bodyPr/>
        <a:lstStyle/>
        <a:p>
          <a:endParaRPr lang="en-IN"/>
        </a:p>
      </dgm:t>
    </dgm:pt>
    <dgm:pt modelId="{D67D65FE-B3E2-45F0-956A-C683F7C0C15B}">
      <dgm:prSet phldrT="[Text]"/>
      <dgm:spPr/>
      <dgm:t>
        <a:bodyPr/>
        <a:lstStyle/>
        <a:p>
          <a:r>
            <a:rPr lang="en-US" b="0">
              <a:latin typeface="Arial" pitchFamily="34" charset="0"/>
              <a:cs typeface="Arial" pitchFamily="34" charset="0"/>
            </a:rPr>
            <a:t>PROCESS</a:t>
          </a:r>
          <a:endParaRPr lang="en-IN" b="0">
            <a:latin typeface="Arial" pitchFamily="34" charset="0"/>
            <a:cs typeface="Arial" pitchFamily="34" charset="0"/>
          </a:endParaRPr>
        </a:p>
      </dgm:t>
    </dgm:pt>
    <dgm:pt modelId="{5969452F-BC83-4158-9FCB-506E04FC9B08}" type="parTrans" cxnId="{3EFEA8EB-B66D-45D5-99C1-09BFFB9EEDFB}">
      <dgm:prSet/>
      <dgm:spPr/>
      <dgm:t>
        <a:bodyPr/>
        <a:lstStyle/>
        <a:p>
          <a:endParaRPr lang="en-IN"/>
        </a:p>
      </dgm:t>
    </dgm:pt>
    <dgm:pt modelId="{C7900604-3AD8-4528-AB36-F6381BCB574E}" type="sibTrans" cxnId="{3EFEA8EB-B66D-45D5-99C1-09BFFB9EEDFB}">
      <dgm:prSet/>
      <dgm:spPr/>
      <dgm:t>
        <a:bodyPr/>
        <a:lstStyle/>
        <a:p>
          <a:endParaRPr lang="en-IN"/>
        </a:p>
      </dgm:t>
    </dgm:pt>
    <dgm:pt modelId="{C100E041-EB62-4654-BAD5-799A7B05AA1F}">
      <dgm:prSet phldrT="[Text]"/>
      <dgm:spPr/>
      <dgm:t>
        <a:bodyPr/>
        <a:lstStyle/>
        <a:p>
          <a:r>
            <a:rPr lang="en-US" b="0">
              <a:latin typeface="Arial" pitchFamily="34" charset="0"/>
              <a:cs typeface="Arial" pitchFamily="34" charset="0"/>
            </a:rPr>
            <a:t>COOLING</a:t>
          </a:r>
          <a:endParaRPr lang="en-IN" b="0">
            <a:latin typeface="Arial" pitchFamily="34" charset="0"/>
            <a:cs typeface="Arial" pitchFamily="34" charset="0"/>
          </a:endParaRPr>
        </a:p>
      </dgm:t>
    </dgm:pt>
    <dgm:pt modelId="{46757C5E-1A01-4F60-8932-253F34A85EF7}" type="parTrans" cxnId="{7F114D07-4662-4779-94E9-1F82EB8D0AE1}">
      <dgm:prSet/>
      <dgm:spPr/>
      <dgm:t>
        <a:bodyPr/>
        <a:lstStyle/>
        <a:p>
          <a:endParaRPr lang="en-IN"/>
        </a:p>
      </dgm:t>
    </dgm:pt>
    <dgm:pt modelId="{7ADB4259-AD19-422F-8857-4321ED99FD56}" type="sibTrans" cxnId="{7F114D07-4662-4779-94E9-1F82EB8D0AE1}">
      <dgm:prSet/>
      <dgm:spPr/>
      <dgm:t>
        <a:bodyPr/>
        <a:lstStyle/>
        <a:p>
          <a:endParaRPr lang="en-IN"/>
        </a:p>
      </dgm:t>
    </dgm:pt>
    <dgm:pt modelId="{3831992C-FDD1-430F-9548-BAD6EBD42CBB}">
      <dgm:prSet phldrT="[Text]"/>
      <dgm:spPr/>
      <dgm:t>
        <a:bodyPr/>
        <a:lstStyle/>
        <a:p>
          <a:r>
            <a:rPr lang="en-US" b="0">
              <a:latin typeface="Arial" pitchFamily="34" charset="0"/>
              <a:cs typeface="Arial" pitchFamily="34" charset="0"/>
            </a:rPr>
            <a:t>DOMESTIC</a:t>
          </a:r>
          <a:endParaRPr lang="en-IN" b="0">
            <a:latin typeface="Arial" pitchFamily="34" charset="0"/>
            <a:cs typeface="Arial" pitchFamily="34" charset="0"/>
          </a:endParaRPr>
        </a:p>
      </dgm:t>
    </dgm:pt>
    <dgm:pt modelId="{FBF35AA3-B8F3-4197-B09D-EB627A53369B}" type="parTrans" cxnId="{FC74FDA9-AE4E-4F5F-9716-8E58912AE188}">
      <dgm:prSet/>
      <dgm:spPr/>
      <dgm:t>
        <a:bodyPr/>
        <a:lstStyle/>
        <a:p>
          <a:endParaRPr lang="en-IN"/>
        </a:p>
      </dgm:t>
    </dgm:pt>
    <dgm:pt modelId="{6F263AD1-02B6-4BCB-B7EA-3BDA75623578}" type="sibTrans" cxnId="{FC74FDA9-AE4E-4F5F-9716-8E58912AE188}">
      <dgm:prSet/>
      <dgm:spPr/>
      <dgm:t>
        <a:bodyPr/>
        <a:lstStyle/>
        <a:p>
          <a:endParaRPr lang="en-IN"/>
        </a:p>
      </dgm:t>
    </dgm:pt>
    <dgm:pt modelId="{0716E6DA-8F49-45E7-9620-5202EC4120D0}">
      <dgm:prSet/>
      <dgm:spPr/>
      <dgm:t>
        <a:bodyPr/>
        <a:lstStyle/>
        <a:p>
          <a:r>
            <a:rPr lang="en-US" b="0">
              <a:latin typeface="Arial" pitchFamily="34" charset="0"/>
              <a:cs typeface="Arial" pitchFamily="34" charset="0"/>
            </a:rPr>
            <a:t>TOWNSHIP</a:t>
          </a:r>
          <a:endParaRPr lang="en-IN" b="0">
            <a:latin typeface="Arial" pitchFamily="34" charset="0"/>
            <a:cs typeface="Arial" pitchFamily="34" charset="0"/>
          </a:endParaRPr>
        </a:p>
      </dgm:t>
    </dgm:pt>
    <dgm:pt modelId="{A5A23880-1B37-49C3-A884-4A7C931F13A3}" type="parTrans" cxnId="{5938718E-E736-45FD-B16D-A8B3A9ED4AB5}">
      <dgm:prSet/>
      <dgm:spPr/>
      <dgm:t>
        <a:bodyPr/>
        <a:lstStyle/>
        <a:p>
          <a:endParaRPr lang="en-IN"/>
        </a:p>
      </dgm:t>
    </dgm:pt>
    <dgm:pt modelId="{B5940BB3-6EE4-4CA1-860C-7845D476371C}" type="sibTrans" cxnId="{5938718E-E736-45FD-B16D-A8B3A9ED4AB5}">
      <dgm:prSet/>
      <dgm:spPr/>
      <dgm:t>
        <a:bodyPr/>
        <a:lstStyle/>
        <a:p>
          <a:endParaRPr lang="en-IN"/>
        </a:p>
      </dgm:t>
    </dgm:pt>
    <dgm:pt modelId="{04BE11F0-8AB8-4274-B709-EBB807254C84}">
      <dgm:prSet/>
      <dgm:spPr/>
      <dgm:t>
        <a:bodyPr/>
        <a:lstStyle/>
        <a:p>
          <a:r>
            <a:rPr lang="en-US" b="0">
              <a:latin typeface="Arial" pitchFamily="34" charset="0"/>
              <a:cs typeface="Arial" pitchFamily="34" charset="0"/>
            </a:rPr>
            <a:t>PRODUCT</a:t>
          </a:r>
          <a:endParaRPr lang="en-IN" b="0">
            <a:latin typeface="Arial" pitchFamily="34" charset="0"/>
            <a:cs typeface="Arial" pitchFamily="34" charset="0"/>
          </a:endParaRPr>
        </a:p>
      </dgm:t>
    </dgm:pt>
    <dgm:pt modelId="{A28BD2BC-FFCD-4D5F-A4EC-1312C5D7185D}" type="parTrans" cxnId="{CA8305DB-DFFA-43B5-A1A0-39759A810D42}">
      <dgm:prSet/>
      <dgm:spPr/>
      <dgm:t>
        <a:bodyPr/>
        <a:lstStyle/>
        <a:p>
          <a:endParaRPr lang="en-IN"/>
        </a:p>
      </dgm:t>
    </dgm:pt>
    <dgm:pt modelId="{6C0DCC08-7695-455A-A4D6-C4863A59F995}" type="sibTrans" cxnId="{CA8305DB-DFFA-43B5-A1A0-39759A810D42}">
      <dgm:prSet/>
      <dgm:spPr/>
      <dgm:t>
        <a:bodyPr/>
        <a:lstStyle/>
        <a:p>
          <a:endParaRPr lang="en-IN"/>
        </a:p>
      </dgm:t>
    </dgm:pt>
    <dgm:pt modelId="{859C1439-7092-4D1F-BCA1-5F6D1B7BBE5C}" type="asst">
      <dgm:prSet/>
      <dgm:spPr/>
      <dgm:t>
        <a:bodyPr/>
        <a:lstStyle/>
        <a:p>
          <a:r>
            <a:rPr lang="en-US" b="0" dirty="0">
              <a:latin typeface="Arial" pitchFamily="34" charset="0"/>
              <a:cs typeface="Arial" pitchFamily="34" charset="0"/>
            </a:rPr>
            <a:t>EFFLUENT TREATMENT PLANT</a:t>
          </a:r>
          <a:endParaRPr lang="en-IN" b="0" dirty="0">
            <a:latin typeface="Arial" pitchFamily="34" charset="0"/>
            <a:cs typeface="Arial" pitchFamily="34" charset="0"/>
          </a:endParaRPr>
        </a:p>
      </dgm:t>
    </dgm:pt>
    <dgm:pt modelId="{C88161AC-AE6E-4A40-B2FF-0B88D4E4F2A8}" type="parTrans" cxnId="{2F689824-E75C-4A92-8EB1-5C6AA6840E5E}">
      <dgm:prSet/>
      <dgm:spPr/>
      <dgm:t>
        <a:bodyPr/>
        <a:lstStyle/>
        <a:p>
          <a:endParaRPr lang="en-IN"/>
        </a:p>
      </dgm:t>
    </dgm:pt>
    <dgm:pt modelId="{FAAC4AF6-A394-4C29-8129-630507936EA5}" type="sibTrans" cxnId="{2F689824-E75C-4A92-8EB1-5C6AA6840E5E}">
      <dgm:prSet/>
      <dgm:spPr/>
      <dgm:t>
        <a:bodyPr/>
        <a:lstStyle/>
        <a:p>
          <a:endParaRPr lang="en-IN"/>
        </a:p>
      </dgm:t>
    </dgm:pt>
    <dgm:pt modelId="{71F340EB-F0B3-4D6C-B17F-1380021F1CD6}">
      <dgm:prSet/>
      <dgm:spPr/>
      <dgm:t>
        <a:bodyPr/>
        <a:lstStyle/>
        <a:p>
          <a:r>
            <a:rPr lang="en-US" b="0">
              <a:latin typeface="Arial" pitchFamily="34" charset="0"/>
              <a:cs typeface="Arial" pitchFamily="34" charset="0"/>
            </a:rPr>
            <a:t>CAPTIVE POWER</a:t>
          </a:r>
          <a:endParaRPr lang="en-IN" b="0">
            <a:latin typeface="Arial" pitchFamily="34" charset="0"/>
            <a:cs typeface="Arial" pitchFamily="34" charset="0"/>
          </a:endParaRPr>
        </a:p>
      </dgm:t>
    </dgm:pt>
    <dgm:pt modelId="{8709FEFC-3087-4763-B6F3-6C9E0A29EAD5}" type="parTrans" cxnId="{E3D5F005-8A80-44C1-B3B1-B324A9BCF46E}">
      <dgm:prSet/>
      <dgm:spPr/>
      <dgm:t>
        <a:bodyPr/>
        <a:lstStyle/>
        <a:p>
          <a:pPr algn="ctr"/>
          <a:endParaRPr lang="en-IN"/>
        </a:p>
      </dgm:t>
    </dgm:pt>
    <dgm:pt modelId="{713CBD8D-F297-4051-8263-BE94529D7325}" type="sibTrans" cxnId="{E3D5F005-8A80-44C1-B3B1-B324A9BCF46E}">
      <dgm:prSet/>
      <dgm:spPr/>
      <dgm:t>
        <a:bodyPr/>
        <a:lstStyle/>
        <a:p>
          <a:endParaRPr lang="en-IN"/>
        </a:p>
      </dgm:t>
    </dgm:pt>
    <dgm:pt modelId="{8E5DAFAD-4A55-4A26-9E0A-04486FF0764D}">
      <dgm:prSet/>
      <dgm:spPr/>
      <dgm:t>
        <a:bodyPr/>
        <a:lstStyle/>
        <a:p>
          <a:r>
            <a:rPr lang="en-US" b="0">
              <a:latin typeface="Arial" pitchFamily="34" charset="0"/>
              <a:cs typeface="Arial" pitchFamily="34" charset="0"/>
            </a:rPr>
            <a:t>COOLING TOWER</a:t>
          </a:r>
          <a:endParaRPr lang="en-IN" b="0">
            <a:latin typeface="Arial" pitchFamily="34" charset="0"/>
            <a:cs typeface="Arial" pitchFamily="34" charset="0"/>
          </a:endParaRPr>
        </a:p>
      </dgm:t>
    </dgm:pt>
    <dgm:pt modelId="{42C2C1D8-7898-4A99-A674-74C0A89FD306}" type="parTrans" cxnId="{B7E46AB4-1396-4E88-A7EF-581135772B29}">
      <dgm:prSet/>
      <dgm:spPr/>
      <dgm:t>
        <a:bodyPr/>
        <a:lstStyle/>
        <a:p>
          <a:endParaRPr lang="en-IN"/>
        </a:p>
      </dgm:t>
    </dgm:pt>
    <dgm:pt modelId="{48C99374-2EB6-4CAF-BDCF-CDF33234CFC6}" type="sibTrans" cxnId="{B7E46AB4-1396-4E88-A7EF-581135772B29}">
      <dgm:prSet/>
      <dgm:spPr/>
      <dgm:t>
        <a:bodyPr/>
        <a:lstStyle/>
        <a:p>
          <a:endParaRPr lang="en-IN"/>
        </a:p>
      </dgm:t>
    </dgm:pt>
    <dgm:pt modelId="{B0C57B6C-6293-4916-AA87-27E20C98724D}">
      <dgm:prSet/>
      <dgm:spPr/>
      <dgm:t>
        <a:bodyPr/>
        <a:lstStyle/>
        <a:p>
          <a:r>
            <a:rPr lang="en-US" b="0">
              <a:latin typeface="Arial" pitchFamily="34" charset="0"/>
              <a:cs typeface="Arial" pitchFamily="34" charset="0"/>
            </a:rPr>
            <a:t>DISPOSAL</a:t>
          </a:r>
          <a:endParaRPr lang="en-IN" b="0">
            <a:latin typeface="Arial" pitchFamily="34" charset="0"/>
            <a:cs typeface="Arial" pitchFamily="34" charset="0"/>
          </a:endParaRPr>
        </a:p>
      </dgm:t>
    </dgm:pt>
    <dgm:pt modelId="{1D46C702-63CB-4EEE-AF47-8ED9F5B79376}" type="parTrans" cxnId="{FFE1D73E-B115-4FAC-91E2-82BF04EAB6D9}">
      <dgm:prSet/>
      <dgm:spPr/>
      <dgm:t>
        <a:bodyPr/>
        <a:lstStyle/>
        <a:p>
          <a:endParaRPr lang="en-IN"/>
        </a:p>
      </dgm:t>
    </dgm:pt>
    <dgm:pt modelId="{C23EBCD5-1FD5-44C3-B495-0B2EBB89C7D4}" type="sibTrans" cxnId="{FFE1D73E-B115-4FAC-91E2-82BF04EAB6D9}">
      <dgm:prSet/>
      <dgm:spPr/>
      <dgm:t>
        <a:bodyPr/>
        <a:lstStyle/>
        <a:p>
          <a:endParaRPr lang="en-IN"/>
        </a:p>
      </dgm:t>
    </dgm:pt>
    <dgm:pt modelId="{1B343E32-ADF0-448E-AD63-1320B996DD0E}">
      <dgm:prSet/>
      <dgm:spPr/>
      <dgm:t>
        <a:bodyPr/>
        <a:lstStyle/>
        <a:p>
          <a:r>
            <a:rPr lang="en-US" b="0">
              <a:latin typeface="Arial" pitchFamily="34" charset="0"/>
              <a:cs typeface="Arial" pitchFamily="34" charset="0"/>
            </a:rPr>
            <a:t>IRRIGATION/SEWER</a:t>
          </a:r>
          <a:endParaRPr lang="en-IN" b="0">
            <a:latin typeface="Arial" pitchFamily="34" charset="0"/>
            <a:cs typeface="Arial" pitchFamily="34" charset="0"/>
          </a:endParaRPr>
        </a:p>
      </dgm:t>
    </dgm:pt>
    <dgm:pt modelId="{739251A8-68AF-4E1E-ABF0-CCD8C32D88B2}" type="parTrans" cxnId="{4751B1C6-4E26-45A7-8E13-B4DBFC3D3D38}">
      <dgm:prSet/>
      <dgm:spPr/>
      <dgm:t>
        <a:bodyPr/>
        <a:lstStyle/>
        <a:p>
          <a:endParaRPr lang="en-IN"/>
        </a:p>
      </dgm:t>
    </dgm:pt>
    <dgm:pt modelId="{028180A6-D3B5-4119-85CF-81D7C686D3A8}" type="sibTrans" cxnId="{4751B1C6-4E26-45A7-8E13-B4DBFC3D3D38}">
      <dgm:prSet/>
      <dgm:spPr/>
      <dgm:t>
        <a:bodyPr/>
        <a:lstStyle/>
        <a:p>
          <a:endParaRPr lang="en-IN"/>
        </a:p>
      </dgm:t>
    </dgm:pt>
    <dgm:pt modelId="{406F1D94-1243-4728-B9A5-ECD1FE6236BF}" type="asst">
      <dgm:prSet/>
      <dgm:spPr/>
      <dgm:t>
        <a:bodyPr/>
        <a:lstStyle/>
        <a:p>
          <a:r>
            <a:rPr lang="en-US" b="0">
              <a:latin typeface="Arial" pitchFamily="34" charset="0"/>
              <a:cs typeface="Arial" pitchFamily="34" charset="0"/>
            </a:rPr>
            <a:t>REUSE FOR CHEMICAL REPARATION /SANITATION WATER</a:t>
          </a:r>
          <a:endParaRPr lang="en-IN" b="0">
            <a:latin typeface="Arial" pitchFamily="34" charset="0"/>
            <a:cs typeface="Arial" pitchFamily="34" charset="0"/>
          </a:endParaRPr>
        </a:p>
      </dgm:t>
    </dgm:pt>
    <dgm:pt modelId="{99440187-6179-40E8-8DF1-F9081BFA9CBC}" type="parTrans" cxnId="{C961AD48-2C0D-42CC-935E-BB9E9D428363}">
      <dgm:prSet/>
      <dgm:spPr/>
      <dgm:t>
        <a:bodyPr/>
        <a:lstStyle/>
        <a:p>
          <a:endParaRPr lang="en-IN"/>
        </a:p>
      </dgm:t>
    </dgm:pt>
    <dgm:pt modelId="{AABECC36-1C90-483D-A8C0-797A66C35793}" type="sibTrans" cxnId="{C961AD48-2C0D-42CC-935E-BB9E9D428363}">
      <dgm:prSet/>
      <dgm:spPr/>
      <dgm:t>
        <a:bodyPr/>
        <a:lstStyle/>
        <a:p>
          <a:endParaRPr lang="en-IN"/>
        </a:p>
      </dgm:t>
    </dgm:pt>
    <dgm:pt modelId="{FB4887ED-93A6-4EA1-A395-1298D252067D}" type="pres">
      <dgm:prSet presAssocID="{4C24334C-D187-4E92-A887-C7172656B83E}" presName="hierChild1" presStyleCnt="0">
        <dgm:presLayoutVars>
          <dgm:orgChart val="1"/>
          <dgm:chPref val="1"/>
          <dgm:dir/>
          <dgm:animOne val="branch"/>
          <dgm:animLvl val="lvl"/>
          <dgm:resizeHandles/>
        </dgm:presLayoutVars>
      </dgm:prSet>
      <dgm:spPr/>
      <dgm:t>
        <a:bodyPr/>
        <a:lstStyle/>
        <a:p>
          <a:endParaRPr lang="en-IN"/>
        </a:p>
      </dgm:t>
    </dgm:pt>
    <dgm:pt modelId="{EEBB37CC-F719-4179-8D3C-579E3E55B3B5}" type="pres">
      <dgm:prSet presAssocID="{CE508F90-472A-4A1F-B043-79FFE6B70873}" presName="hierRoot1" presStyleCnt="0">
        <dgm:presLayoutVars>
          <dgm:hierBranch val="init"/>
        </dgm:presLayoutVars>
      </dgm:prSet>
      <dgm:spPr/>
    </dgm:pt>
    <dgm:pt modelId="{607F4891-4EBC-4EE8-B743-DC76A4C13456}" type="pres">
      <dgm:prSet presAssocID="{CE508F90-472A-4A1F-B043-79FFE6B70873}" presName="rootComposite1" presStyleCnt="0"/>
      <dgm:spPr/>
    </dgm:pt>
    <dgm:pt modelId="{F9386185-1C77-4AC6-857F-91D0ECA20091}" type="pres">
      <dgm:prSet presAssocID="{CE508F90-472A-4A1F-B043-79FFE6B70873}" presName="rootText1" presStyleLbl="node0" presStyleIdx="0" presStyleCnt="1">
        <dgm:presLayoutVars>
          <dgm:chPref val="3"/>
        </dgm:presLayoutVars>
      </dgm:prSet>
      <dgm:spPr/>
      <dgm:t>
        <a:bodyPr/>
        <a:lstStyle/>
        <a:p>
          <a:endParaRPr lang="en-IN"/>
        </a:p>
      </dgm:t>
    </dgm:pt>
    <dgm:pt modelId="{09817E8B-A533-4957-AF76-6A3F6CD7D749}" type="pres">
      <dgm:prSet presAssocID="{CE508F90-472A-4A1F-B043-79FFE6B70873}" presName="rootConnector1" presStyleLbl="node1" presStyleIdx="0" presStyleCnt="0"/>
      <dgm:spPr/>
      <dgm:t>
        <a:bodyPr/>
        <a:lstStyle/>
        <a:p>
          <a:endParaRPr lang="en-IN"/>
        </a:p>
      </dgm:t>
    </dgm:pt>
    <dgm:pt modelId="{91E6CDB3-D441-4082-8605-A7DFE072B6FA}" type="pres">
      <dgm:prSet presAssocID="{CE508F90-472A-4A1F-B043-79FFE6B70873}" presName="hierChild2" presStyleCnt="0"/>
      <dgm:spPr/>
    </dgm:pt>
    <dgm:pt modelId="{CB89D15A-96AA-435A-B2DC-5F81E756F3BF}" type="pres">
      <dgm:prSet presAssocID="{5969452F-BC83-4158-9FCB-506E04FC9B08}" presName="Name37" presStyleLbl="parChTrans1D2" presStyleIdx="0" presStyleCnt="4"/>
      <dgm:spPr/>
      <dgm:t>
        <a:bodyPr/>
        <a:lstStyle/>
        <a:p>
          <a:endParaRPr lang="en-IN"/>
        </a:p>
      </dgm:t>
    </dgm:pt>
    <dgm:pt modelId="{60A015DD-4550-41BA-B2AC-DDA774ED9020}" type="pres">
      <dgm:prSet presAssocID="{D67D65FE-B3E2-45F0-956A-C683F7C0C15B}" presName="hierRoot2" presStyleCnt="0">
        <dgm:presLayoutVars>
          <dgm:hierBranch val="init"/>
        </dgm:presLayoutVars>
      </dgm:prSet>
      <dgm:spPr/>
    </dgm:pt>
    <dgm:pt modelId="{5B9899B0-856B-4075-87EB-B4F290928F59}" type="pres">
      <dgm:prSet presAssocID="{D67D65FE-B3E2-45F0-956A-C683F7C0C15B}" presName="rootComposite" presStyleCnt="0"/>
      <dgm:spPr/>
    </dgm:pt>
    <dgm:pt modelId="{0039CCBD-9A95-4182-96A3-D68B3D673A7D}" type="pres">
      <dgm:prSet presAssocID="{D67D65FE-B3E2-45F0-956A-C683F7C0C15B}" presName="rootText" presStyleLbl="node2" presStyleIdx="0" presStyleCnt="4">
        <dgm:presLayoutVars>
          <dgm:chPref val="3"/>
        </dgm:presLayoutVars>
      </dgm:prSet>
      <dgm:spPr/>
      <dgm:t>
        <a:bodyPr/>
        <a:lstStyle/>
        <a:p>
          <a:endParaRPr lang="en-IN"/>
        </a:p>
      </dgm:t>
    </dgm:pt>
    <dgm:pt modelId="{AC66B199-DF83-4EBC-B2DE-4B0D824DE2D9}" type="pres">
      <dgm:prSet presAssocID="{D67D65FE-B3E2-45F0-956A-C683F7C0C15B}" presName="rootConnector" presStyleLbl="node2" presStyleIdx="0" presStyleCnt="4"/>
      <dgm:spPr/>
      <dgm:t>
        <a:bodyPr/>
        <a:lstStyle/>
        <a:p>
          <a:endParaRPr lang="en-IN"/>
        </a:p>
      </dgm:t>
    </dgm:pt>
    <dgm:pt modelId="{B380EA9E-203E-44D7-A911-4A0FE7F13E0A}" type="pres">
      <dgm:prSet presAssocID="{D67D65FE-B3E2-45F0-956A-C683F7C0C15B}" presName="hierChild4" presStyleCnt="0"/>
      <dgm:spPr/>
    </dgm:pt>
    <dgm:pt modelId="{06670BA0-966E-4F4D-8790-4826BCA8BD00}" type="pres">
      <dgm:prSet presAssocID="{A28BD2BC-FFCD-4D5F-A4EC-1312C5D7185D}" presName="Name37" presStyleLbl="parChTrans1D3" presStyleIdx="0" presStyleCnt="5"/>
      <dgm:spPr/>
      <dgm:t>
        <a:bodyPr/>
        <a:lstStyle/>
        <a:p>
          <a:endParaRPr lang="en-IN"/>
        </a:p>
      </dgm:t>
    </dgm:pt>
    <dgm:pt modelId="{B0C29513-3D4A-4B42-91EE-05835EFD73FA}" type="pres">
      <dgm:prSet presAssocID="{04BE11F0-8AB8-4274-B709-EBB807254C84}" presName="hierRoot2" presStyleCnt="0">
        <dgm:presLayoutVars>
          <dgm:hierBranch val="init"/>
        </dgm:presLayoutVars>
      </dgm:prSet>
      <dgm:spPr/>
    </dgm:pt>
    <dgm:pt modelId="{6E38FB46-2804-43CB-BAF9-5D72D08AF17C}" type="pres">
      <dgm:prSet presAssocID="{04BE11F0-8AB8-4274-B709-EBB807254C84}" presName="rootComposite" presStyleCnt="0"/>
      <dgm:spPr/>
    </dgm:pt>
    <dgm:pt modelId="{12F408D6-BC22-41EB-A42E-0D5DB28F5579}" type="pres">
      <dgm:prSet presAssocID="{04BE11F0-8AB8-4274-B709-EBB807254C84}" presName="rootText" presStyleLbl="node3" presStyleIdx="0" presStyleCnt="4" custLinFactY="-108478" custLinFactNeighborX="-331" custLinFactNeighborY="-200000">
        <dgm:presLayoutVars>
          <dgm:chPref val="3"/>
        </dgm:presLayoutVars>
      </dgm:prSet>
      <dgm:spPr/>
      <dgm:t>
        <a:bodyPr/>
        <a:lstStyle/>
        <a:p>
          <a:endParaRPr lang="en-IN"/>
        </a:p>
      </dgm:t>
    </dgm:pt>
    <dgm:pt modelId="{67983047-9C40-475B-951F-124F65777190}" type="pres">
      <dgm:prSet presAssocID="{04BE11F0-8AB8-4274-B709-EBB807254C84}" presName="rootConnector" presStyleLbl="node3" presStyleIdx="0" presStyleCnt="4"/>
      <dgm:spPr/>
      <dgm:t>
        <a:bodyPr/>
        <a:lstStyle/>
        <a:p>
          <a:endParaRPr lang="en-IN"/>
        </a:p>
      </dgm:t>
    </dgm:pt>
    <dgm:pt modelId="{E805BEAD-55E5-4A2D-8579-320B2DB87751}" type="pres">
      <dgm:prSet presAssocID="{04BE11F0-8AB8-4274-B709-EBB807254C84}" presName="hierChild4" presStyleCnt="0"/>
      <dgm:spPr/>
    </dgm:pt>
    <dgm:pt modelId="{B61668BD-8C5F-41E9-9536-C0B98BD435B3}" type="pres">
      <dgm:prSet presAssocID="{04BE11F0-8AB8-4274-B709-EBB807254C84}" presName="hierChild5" presStyleCnt="0"/>
      <dgm:spPr/>
    </dgm:pt>
    <dgm:pt modelId="{B5F71358-ADEE-4BAD-98F9-0037BDEF1BB4}" type="pres">
      <dgm:prSet presAssocID="{D67D65FE-B3E2-45F0-956A-C683F7C0C15B}" presName="hierChild5" presStyleCnt="0"/>
      <dgm:spPr/>
    </dgm:pt>
    <dgm:pt modelId="{0C7AF69F-82A0-4073-BD4C-698F732DAD60}" type="pres">
      <dgm:prSet presAssocID="{C88161AC-AE6E-4A40-B2FF-0B88D4E4F2A8}" presName="Name111" presStyleLbl="parChTrans1D3" presStyleIdx="1" presStyleCnt="5"/>
      <dgm:spPr/>
      <dgm:t>
        <a:bodyPr/>
        <a:lstStyle/>
        <a:p>
          <a:endParaRPr lang="en-IN"/>
        </a:p>
      </dgm:t>
    </dgm:pt>
    <dgm:pt modelId="{31D41D08-F872-43D9-947F-B74F8F96BE32}" type="pres">
      <dgm:prSet presAssocID="{859C1439-7092-4D1F-BCA1-5F6D1B7BBE5C}" presName="hierRoot3" presStyleCnt="0">
        <dgm:presLayoutVars>
          <dgm:hierBranch val="init"/>
        </dgm:presLayoutVars>
      </dgm:prSet>
      <dgm:spPr/>
    </dgm:pt>
    <dgm:pt modelId="{173060FB-D869-4D19-90E0-E92F855A296C}" type="pres">
      <dgm:prSet presAssocID="{859C1439-7092-4D1F-BCA1-5F6D1B7BBE5C}" presName="rootComposite3" presStyleCnt="0"/>
      <dgm:spPr/>
    </dgm:pt>
    <dgm:pt modelId="{6588F45F-E575-4DCF-842D-D511576C2114}" type="pres">
      <dgm:prSet presAssocID="{859C1439-7092-4D1F-BCA1-5F6D1B7BBE5C}" presName="rootText3" presStyleLbl="asst2" presStyleIdx="0" presStyleCnt="2">
        <dgm:presLayoutVars>
          <dgm:chPref val="3"/>
        </dgm:presLayoutVars>
      </dgm:prSet>
      <dgm:spPr/>
      <dgm:t>
        <a:bodyPr/>
        <a:lstStyle/>
        <a:p>
          <a:endParaRPr lang="en-IN"/>
        </a:p>
      </dgm:t>
    </dgm:pt>
    <dgm:pt modelId="{EE518425-C07D-43EF-A2E2-E257990D5074}" type="pres">
      <dgm:prSet presAssocID="{859C1439-7092-4D1F-BCA1-5F6D1B7BBE5C}" presName="rootConnector3" presStyleLbl="asst2" presStyleIdx="0" presStyleCnt="2"/>
      <dgm:spPr/>
      <dgm:t>
        <a:bodyPr/>
        <a:lstStyle/>
        <a:p>
          <a:endParaRPr lang="en-IN"/>
        </a:p>
      </dgm:t>
    </dgm:pt>
    <dgm:pt modelId="{A62E9A11-3AF9-41FA-AD3C-AD6953BF819F}" type="pres">
      <dgm:prSet presAssocID="{859C1439-7092-4D1F-BCA1-5F6D1B7BBE5C}" presName="hierChild6" presStyleCnt="0"/>
      <dgm:spPr/>
    </dgm:pt>
    <dgm:pt modelId="{3DBEA860-90EC-473B-ADF6-51143E71A1D8}" type="pres">
      <dgm:prSet presAssocID="{739251A8-68AF-4E1E-ABF0-CCD8C32D88B2}" presName="Name37" presStyleLbl="parChTrans1D4" presStyleIdx="0" presStyleCnt="2"/>
      <dgm:spPr/>
      <dgm:t>
        <a:bodyPr/>
        <a:lstStyle/>
        <a:p>
          <a:endParaRPr lang="en-IN"/>
        </a:p>
      </dgm:t>
    </dgm:pt>
    <dgm:pt modelId="{DDA5E941-960A-44B4-B761-3EDE0FE26D94}" type="pres">
      <dgm:prSet presAssocID="{1B343E32-ADF0-448E-AD63-1320B996DD0E}" presName="hierRoot2" presStyleCnt="0">
        <dgm:presLayoutVars>
          <dgm:hierBranch val="init"/>
        </dgm:presLayoutVars>
      </dgm:prSet>
      <dgm:spPr/>
    </dgm:pt>
    <dgm:pt modelId="{7AF0A4BE-D84F-44A3-84B9-557279887167}" type="pres">
      <dgm:prSet presAssocID="{1B343E32-ADF0-448E-AD63-1320B996DD0E}" presName="rootComposite" presStyleCnt="0"/>
      <dgm:spPr/>
    </dgm:pt>
    <dgm:pt modelId="{E5ADC1BF-6A99-4C35-9F8D-FA4A58DEF1F3}" type="pres">
      <dgm:prSet presAssocID="{1B343E32-ADF0-448E-AD63-1320B996DD0E}" presName="rootText" presStyleLbl="node4" presStyleIdx="0" presStyleCnt="1">
        <dgm:presLayoutVars>
          <dgm:chPref val="3"/>
        </dgm:presLayoutVars>
      </dgm:prSet>
      <dgm:spPr/>
      <dgm:t>
        <a:bodyPr/>
        <a:lstStyle/>
        <a:p>
          <a:endParaRPr lang="en-IN"/>
        </a:p>
      </dgm:t>
    </dgm:pt>
    <dgm:pt modelId="{1F851DB3-7FEE-40E9-8F6D-43DCB48C1908}" type="pres">
      <dgm:prSet presAssocID="{1B343E32-ADF0-448E-AD63-1320B996DD0E}" presName="rootConnector" presStyleLbl="node4" presStyleIdx="0" presStyleCnt="1"/>
      <dgm:spPr/>
      <dgm:t>
        <a:bodyPr/>
        <a:lstStyle/>
        <a:p>
          <a:endParaRPr lang="en-IN"/>
        </a:p>
      </dgm:t>
    </dgm:pt>
    <dgm:pt modelId="{B88A8B21-47A0-4CFB-AEE4-0901579DF752}" type="pres">
      <dgm:prSet presAssocID="{1B343E32-ADF0-448E-AD63-1320B996DD0E}" presName="hierChild4" presStyleCnt="0"/>
      <dgm:spPr/>
    </dgm:pt>
    <dgm:pt modelId="{C15B11CE-D5D6-43B6-B439-FAE51CA1DE92}" type="pres">
      <dgm:prSet presAssocID="{1B343E32-ADF0-448E-AD63-1320B996DD0E}" presName="hierChild5" presStyleCnt="0"/>
      <dgm:spPr/>
    </dgm:pt>
    <dgm:pt modelId="{F6BA64F4-67D7-40E6-964B-B019253AB3EE}" type="pres">
      <dgm:prSet presAssocID="{859C1439-7092-4D1F-BCA1-5F6D1B7BBE5C}" presName="hierChild7" presStyleCnt="0"/>
      <dgm:spPr/>
    </dgm:pt>
    <dgm:pt modelId="{08C45728-2433-48D2-AF4C-4E65D5FC4A87}" type="pres">
      <dgm:prSet presAssocID="{99440187-6179-40E8-8DF1-F9081BFA9CBC}" presName="Name111" presStyleLbl="parChTrans1D4" presStyleIdx="1" presStyleCnt="2"/>
      <dgm:spPr/>
      <dgm:t>
        <a:bodyPr/>
        <a:lstStyle/>
        <a:p>
          <a:endParaRPr lang="en-IN"/>
        </a:p>
      </dgm:t>
    </dgm:pt>
    <dgm:pt modelId="{9FCBFA9D-600E-4C59-B0B3-CEB4D5A2BD1A}" type="pres">
      <dgm:prSet presAssocID="{406F1D94-1243-4728-B9A5-ECD1FE6236BF}" presName="hierRoot3" presStyleCnt="0">
        <dgm:presLayoutVars>
          <dgm:hierBranch val="init"/>
        </dgm:presLayoutVars>
      </dgm:prSet>
      <dgm:spPr/>
    </dgm:pt>
    <dgm:pt modelId="{5CD89AD5-7781-42D0-B427-40FBE3458404}" type="pres">
      <dgm:prSet presAssocID="{406F1D94-1243-4728-B9A5-ECD1FE6236BF}" presName="rootComposite3" presStyleCnt="0"/>
      <dgm:spPr/>
    </dgm:pt>
    <dgm:pt modelId="{43CE5EA3-9608-4A87-BC6F-8834E622FDB6}" type="pres">
      <dgm:prSet presAssocID="{406F1D94-1243-4728-B9A5-ECD1FE6236BF}" presName="rootText3" presStyleLbl="asst2" presStyleIdx="1" presStyleCnt="2" custLinFactY="44786" custLinFactNeighborX="-1609" custLinFactNeighborY="100000">
        <dgm:presLayoutVars>
          <dgm:chPref val="3"/>
        </dgm:presLayoutVars>
      </dgm:prSet>
      <dgm:spPr/>
      <dgm:t>
        <a:bodyPr/>
        <a:lstStyle/>
        <a:p>
          <a:endParaRPr lang="en-IN"/>
        </a:p>
      </dgm:t>
    </dgm:pt>
    <dgm:pt modelId="{F8FB710F-8E67-41EE-9A3D-18576BBD51C5}" type="pres">
      <dgm:prSet presAssocID="{406F1D94-1243-4728-B9A5-ECD1FE6236BF}" presName="rootConnector3" presStyleLbl="asst2" presStyleIdx="1" presStyleCnt="2"/>
      <dgm:spPr/>
      <dgm:t>
        <a:bodyPr/>
        <a:lstStyle/>
        <a:p>
          <a:endParaRPr lang="en-IN"/>
        </a:p>
      </dgm:t>
    </dgm:pt>
    <dgm:pt modelId="{E12DBECE-434E-4F3C-92F7-89E340F217F7}" type="pres">
      <dgm:prSet presAssocID="{406F1D94-1243-4728-B9A5-ECD1FE6236BF}" presName="hierChild6" presStyleCnt="0"/>
      <dgm:spPr/>
    </dgm:pt>
    <dgm:pt modelId="{154B363A-7078-4CC1-A302-A7FDA6655D1A}" type="pres">
      <dgm:prSet presAssocID="{406F1D94-1243-4728-B9A5-ECD1FE6236BF}" presName="hierChild7" presStyleCnt="0"/>
      <dgm:spPr/>
    </dgm:pt>
    <dgm:pt modelId="{8E207B34-7A80-4023-AC84-A01A1E7472A0}" type="pres">
      <dgm:prSet presAssocID="{46757C5E-1A01-4F60-8932-253F34A85EF7}" presName="Name37" presStyleLbl="parChTrans1D2" presStyleIdx="1" presStyleCnt="4"/>
      <dgm:spPr/>
      <dgm:t>
        <a:bodyPr/>
        <a:lstStyle/>
        <a:p>
          <a:endParaRPr lang="en-IN"/>
        </a:p>
      </dgm:t>
    </dgm:pt>
    <dgm:pt modelId="{5E4BCA2B-BE1A-4A59-911D-FB922C5F2787}" type="pres">
      <dgm:prSet presAssocID="{C100E041-EB62-4654-BAD5-799A7B05AA1F}" presName="hierRoot2" presStyleCnt="0">
        <dgm:presLayoutVars>
          <dgm:hierBranch val="init"/>
        </dgm:presLayoutVars>
      </dgm:prSet>
      <dgm:spPr/>
    </dgm:pt>
    <dgm:pt modelId="{3FDA30D7-0E5B-466C-96B0-D7BE99FF5509}" type="pres">
      <dgm:prSet presAssocID="{C100E041-EB62-4654-BAD5-799A7B05AA1F}" presName="rootComposite" presStyleCnt="0"/>
      <dgm:spPr/>
    </dgm:pt>
    <dgm:pt modelId="{E3E031A8-6ED9-4B96-9970-7AA0AD280DD1}" type="pres">
      <dgm:prSet presAssocID="{C100E041-EB62-4654-BAD5-799A7B05AA1F}" presName="rootText" presStyleLbl="node2" presStyleIdx="1" presStyleCnt="4">
        <dgm:presLayoutVars>
          <dgm:chPref val="3"/>
        </dgm:presLayoutVars>
      </dgm:prSet>
      <dgm:spPr/>
      <dgm:t>
        <a:bodyPr/>
        <a:lstStyle/>
        <a:p>
          <a:endParaRPr lang="en-IN"/>
        </a:p>
      </dgm:t>
    </dgm:pt>
    <dgm:pt modelId="{5B007F60-EE3E-46AE-A757-50566F2CAAAC}" type="pres">
      <dgm:prSet presAssocID="{C100E041-EB62-4654-BAD5-799A7B05AA1F}" presName="rootConnector" presStyleLbl="node2" presStyleIdx="1" presStyleCnt="4"/>
      <dgm:spPr/>
      <dgm:t>
        <a:bodyPr/>
        <a:lstStyle/>
        <a:p>
          <a:endParaRPr lang="en-IN"/>
        </a:p>
      </dgm:t>
    </dgm:pt>
    <dgm:pt modelId="{EDAD1396-75F4-4975-AF39-0D5F87E0A4F7}" type="pres">
      <dgm:prSet presAssocID="{C100E041-EB62-4654-BAD5-799A7B05AA1F}" presName="hierChild4" presStyleCnt="0"/>
      <dgm:spPr/>
    </dgm:pt>
    <dgm:pt modelId="{EC200D56-6674-4840-9DB5-4562C8F9D2B9}" type="pres">
      <dgm:prSet presAssocID="{8709FEFC-3087-4763-B6F3-6C9E0A29EAD5}" presName="Name37" presStyleLbl="parChTrans1D3" presStyleIdx="2" presStyleCnt="5"/>
      <dgm:spPr/>
      <dgm:t>
        <a:bodyPr/>
        <a:lstStyle/>
        <a:p>
          <a:endParaRPr lang="en-IN"/>
        </a:p>
      </dgm:t>
    </dgm:pt>
    <dgm:pt modelId="{A4A2FF67-D3FD-4D03-806D-F03D475DFA79}" type="pres">
      <dgm:prSet presAssocID="{71F340EB-F0B3-4D6C-B17F-1380021F1CD6}" presName="hierRoot2" presStyleCnt="0">
        <dgm:presLayoutVars>
          <dgm:hierBranch val="init"/>
        </dgm:presLayoutVars>
      </dgm:prSet>
      <dgm:spPr/>
    </dgm:pt>
    <dgm:pt modelId="{5AD30D53-16EB-4287-A628-2BD0CE3FEC04}" type="pres">
      <dgm:prSet presAssocID="{71F340EB-F0B3-4D6C-B17F-1380021F1CD6}" presName="rootComposite" presStyleCnt="0"/>
      <dgm:spPr/>
    </dgm:pt>
    <dgm:pt modelId="{19573269-C019-4BB5-9F0B-1CAF3532D30E}" type="pres">
      <dgm:prSet presAssocID="{71F340EB-F0B3-4D6C-B17F-1380021F1CD6}" presName="rootText" presStyleLbl="node3" presStyleIdx="1" presStyleCnt="4" custLinFactY="100000" custLinFactNeighborX="-4354" custLinFactNeighborY="184616">
        <dgm:presLayoutVars>
          <dgm:chPref val="3"/>
        </dgm:presLayoutVars>
      </dgm:prSet>
      <dgm:spPr/>
      <dgm:t>
        <a:bodyPr/>
        <a:lstStyle/>
        <a:p>
          <a:endParaRPr lang="en-IN"/>
        </a:p>
      </dgm:t>
    </dgm:pt>
    <dgm:pt modelId="{85DA72D2-8DDE-4E7D-8E29-7E7A03DA963E}" type="pres">
      <dgm:prSet presAssocID="{71F340EB-F0B3-4D6C-B17F-1380021F1CD6}" presName="rootConnector" presStyleLbl="node3" presStyleIdx="1" presStyleCnt="4"/>
      <dgm:spPr/>
      <dgm:t>
        <a:bodyPr/>
        <a:lstStyle/>
        <a:p>
          <a:endParaRPr lang="en-IN"/>
        </a:p>
      </dgm:t>
    </dgm:pt>
    <dgm:pt modelId="{E638CCAD-4596-45A8-B53D-518B286800EB}" type="pres">
      <dgm:prSet presAssocID="{71F340EB-F0B3-4D6C-B17F-1380021F1CD6}" presName="hierChild4" presStyleCnt="0"/>
      <dgm:spPr/>
    </dgm:pt>
    <dgm:pt modelId="{E63E9225-7CEC-44D9-B1BF-9F72324B5445}" type="pres">
      <dgm:prSet presAssocID="{71F340EB-F0B3-4D6C-B17F-1380021F1CD6}" presName="hierChild5" presStyleCnt="0"/>
      <dgm:spPr/>
    </dgm:pt>
    <dgm:pt modelId="{A4C73856-C5E2-431C-A633-626BBC4CBFBE}" type="pres">
      <dgm:prSet presAssocID="{42C2C1D8-7898-4A99-A674-74C0A89FD306}" presName="Name37" presStyleLbl="parChTrans1D3" presStyleIdx="3" presStyleCnt="5"/>
      <dgm:spPr/>
      <dgm:t>
        <a:bodyPr/>
        <a:lstStyle/>
        <a:p>
          <a:endParaRPr lang="en-IN"/>
        </a:p>
      </dgm:t>
    </dgm:pt>
    <dgm:pt modelId="{3AA5FEA1-1618-469D-A77A-CFFFB73F0DCD}" type="pres">
      <dgm:prSet presAssocID="{8E5DAFAD-4A55-4A26-9E0A-04486FF0764D}" presName="hierRoot2" presStyleCnt="0">
        <dgm:presLayoutVars>
          <dgm:hierBranch val="init"/>
        </dgm:presLayoutVars>
      </dgm:prSet>
      <dgm:spPr/>
    </dgm:pt>
    <dgm:pt modelId="{3202F1BE-6D2C-40B9-8F89-3C5A49498C0B}" type="pres">
      <dgm:prSet presAssocID="{8E5DAFAD-4A55-4A26-9E0A-04486FF0764D}" presName="rootComposite" presStyleCnt="0"/>
      <dgm:spPr/>
    </dgm:pt>
    <dgm:pt modelId="{ABE1BCF5-83F1-4FD9-AA0D-B2BE7F5C936A}" type="pres">
      <dgm:prSet presAssocID="{8E5DAFAD-4A55-4A26-9E0A-04486FF0764D}" presName="rootText" presStyleLbl="node3" presStyleIdx="2" presStyleCnt="4" custLinFactNeighborX="-4865" custLinFactNeighborY="-27846">
        <dgm:presLayoutVars>
          <dgm:chPref val="3"/>
        </dgm:presLayoutVars>
      </dgm:prSet>
      <dgm:spPr/>
      <dgm:t>
        <a:bodyPr/>
        <a:lstStyle/>
        <a:p>
          <a:endParaRPr lang="en-IN"/>
        </a:p>
      </dgm:t>
    </dgm:pt>
    <dgm:pt modelId="{A6BE78E0-80E9-40E4-B737-A136B67ABC06}" type="pres">
      <dgm:prSet presAssocID="{8E5DAFAD-4A55-4A26-9E0A-04486FF0764D}" presName="rootConnector" presStyleLbl="node3" presStyleIdx="2" presStyleCnt="4"/>
      <dgm:spPr/>
      <dgm:t>
        <a:bodyPr/>
        <a:lstStyle/>
        <a:p>
          <a:endParaRPr lang="en-IN"/>
        </a:p>
      </dgm:t>
    </dgm:pt>
    <dgm:pt modelId="{508CC087-8253-4CFD-AFFC-D3B512AADD2F}" type="pres">
      <dgm:prSet presAssocID="{8E5DAFAD-4A55-4A26-9E0A-04486FF0764D}" presName="hierChild4" presStyleCnt="0"/>
      <dgm:spPr/>
    </dgm:pt>
    <dgm:pt modelId="{FD6BF2E0-D132-4023-8776-165D56D08E4A}" type="pres">
      <dgm:prSet presAssocID="{8E5DAFAD-4A55-4A26-9E0A-04486FF0764D}" presName="hierChild5" presStyleCnt="0"/>
      <dgm:spPr/>
    </dgm:pt>
    <dgm:pt modelId="{D6377BDD-55BF-4565-A8A9-32D5CE81DAB3}" type="pres">
      <dgm:prSet presAssocID="{C100E041-EB62-4654-BAD5-799A7B05AA1F}" presName="hierChild5" presStyleCnt="0"/>
      <dgm:spPr/>
    </dgm:pt>
    <dgm:pt modelId="{A3E64444-F510-4388-BEB5-48CF7320EB84}" type="pres">
      <dgm:prSet presAssocID="{FBF35AA3-B8F3-4197-B09D-EB627A53369B}" presName="Name37" presStyleLbl="parChTrans1D2" presStyleIdx="2" presStyleCnt="4"/>
      <dgm:spPr/>
      <dgm:t>
        <a:bodyPr/>
        <a:lstStyle/>
        <a:p>
          <a:endParaRPr lang="en-IN"/>
        </a:p>
      </dgm:t>
    </dgm:pt>
    <dgm:pt modelId="{D178F758-9D07-4217-91AD-C9E3619B77DB}" type="pres">
      <dgm:prSet presAssocID="{3831992C-FDD1-430F-9548-BAD6EBD42CBB}" presName="hierRoot2" presStyleCnt="0">
        <dgm:presLayoutVars>
          <dgm:hierBranch val="init"/>
        </dgm:presLayoutVars>
      </dgm:prSet>
      <dgm:spPr/>
    </dgm:pt>
    <dgm:pt modelId="{E0A48210-43AF-4067-A1F2-D2ECF856AED7}" type="pres">
      <dgm:prSet presAssocID="{3831992C-FDD1-430F-9548-BAD6EBD42CBB}" presName="rootComposite" presStyleCnt="0"/>
      <dgm:spPr/>
    </dgm:pt>
    <dgm:pt modelId="{D3613815-0E7A-40A7-ADAA-97DF3172B144}" type="pres">
      <dgm:prSet presAssocID="{3831992C-FDD1-430F-9548-BAD6EBD42CBB}" presName="rootText" presStyleLbl="node2" presStyleIdx="2" presStyleCnt="4">
        <dgm:presLayoutVars>
          <dgm:chPref val="3"/>
        </dgm:presLayoutVars>
      </dgm:prSet>
      <dgm:spPr/>
      <dgm:t>
        <a:bodyPr/>
        <a:lstStyle/>
        <a:p>
          <a:endParaRPr lang="en-IN"/>
        </a:p>
      </dgm:t>
    </dgm:pt>
    <dgm:pt modelId="{9B79D0F2-62FA-40A6-BC96-11CFCF1AC8F1}" type="pres">
      <dgm:prSet presAssocID="{3831992C-FDD1-430F-9548-BAD6EBD42CBB}" presName="rootConnector" presStyleLbl="node2" presStyleIdx="2" presStyleCnt="4"/>
      <dgm:spPr/>
      <dgm:t>
        <a:bodyPr/>
        <a:lstStyle/>
        <a:p>
          <a:endParaRPr lang="en-IN"/>
        </a:p>
      </dgm:t>
    </dgm:pt>
    <dgm:pt modelId="{844CAFAC-0895-45E8-AA91-10ED7EB4DC4C}" type="pres">
      <dgm:prSet presAssocID="{3831992C-FDD1-430F-9548-BAD6EBD42CBB}" presName="hierChild4" presStyleCnt="0"/>
      <dgm:spPr/>
    </dgm:pt>
    <dgm:pt modelId="{A2A34D49-1DD0-4509-B628-ADB4B02269BE}" type="pres">
      <dgm:prSet presAssocID="{3831992C-FDD1-430F-9548-BAD6EBD42CBB}" presName="hierChild5" presStyleCnt="0"/>
      <dgm:spPr/>
    </dgm:pt>
    <dgm:pt modelId="{AAA304C2-0798-4EAA-B129-2C8AD3294A76}" type="pres">
      <dgm:prSet presAssocID="{A5A23880-1B37-49C3-A884-4A7C931F13A3}" presName="Name37" presStyleLbl="parChTrans1D2" presStyleIdx="3" presStyleCnt="4"/>
      <dgm:spPr/>
      <dgm:t>
        <a:bodyPr/>
        <a:lstStyle/>
        <a:p>
          <a:endParaRPr lang="en-IN"/>
        </a:p>
      </dgm:t>
    </dgm:pt>
    <dgm:pt modelId="{59EE6CE5-990E-4CE9-965A-1470AB4D318A}" type="pres">
      <dgm:prSet presAssocID="{0716E6DA-8F49-45E7-9620-5202EC4120D0}" presName="hierRoot2" presStyleCnt="0">
        <dgm:presLayoutVars>
          <dgm:hierBranch val="init"/>
        </dgm:presLayoutVars>
      </dgm:prSet>
      <dgm:spPr/>
    </dgm:pt>
    <dgm:pt modelId="{2915A4F4-1DDD-4F9C-82BF-2EBC9A4B01FD}" type="pres">
      <dgm:prSet presAssocID="{0716E6DA-8F49-45E7-9620-5202EC4120D0}" presName="rootComposite" presStyleCnt="0"/>
      <dgm:spPr/>
    </dgm:pt>
    <dgm:pt modelId="{17339ED0-14AA-472C-908A-CA44635611F9}" type="pres">
      <dgm:prSet presAssocID="{0716E6DA-8F49-45E7-9620-5202EC4120D0}" presName="rootText" presStyleLbl="node2" presStyleIdx="3" presStyleCnt="4">
        <dgm:presLayoutVars>
          <dgm:chPref val="3"/>
        </dgm:presLayoutVars>
      </dgm:prSet>
      <dgm:spPr/>
      <dgm:t>
        <a:bodyPr/>
        <a:lstStyle/>
        <a:p>
          <a:endParaRPr lang="en-IN"/>
        </a:p>
      </dgm:t>
    </dgm:pt>
    <dgm:pt modelId="{05666401-D576-496F-93FA-A763F1C6D4A3}" type="pres">
      <dgm:prSet presAssocID="{0716E6DA-8F49-45E7-9620-5202EC4120D0}" presName="rootConnector" presStyleLbl="node2" presStyleIdx="3" presStyleCnt="4"/>
      <dgm:spPr/>
      <dgm:t>
        <a:bodyPr/>
        <a:lstStyle/>
        <a:p>
          <a:endParaRPr lang="en-IN"/>
        </a:p>
      </dgm:t>
    </dgm:pt>
    <dgm:pt modelId="{CB52D676-EB40-401F-9272-69F0F8D31DB7}" type="pres">
      <dgm:prSet presAssocID="{0716E6DA-8F49-45E7-9620-5202EC4120D0}" presName="hierChild4" presStyleCnt="0"/>
      <dgm:spPr/>
    </dgm:pt>
    <dgm:pt modelId="{E245AF50-38A9-4B05-B470-7A85E54C022B}" type="pres">
      <dgm:prSet presAssocID="{1D46C702-63CB-4EEE-AF47-8ED9F5B79376}" presName="Name37" presStyleLbl="parChTrans1D3" presStyleIdx="4" presStyleCnt="5"/>
      <dgm:spPr/>
      <dgm:t>
        <a:bodyPr/>
        <a:lstStyle/>
        <a:p>
          <a:endParaRPr lang="en-IN"/>
        </a:p>
      </dgm:t>
    </dgm:pt>
    <dgm:pt modelId="{FC171488-687A-4186-9C18-11624DCC0C63}" type="pres">
      <dgm:prSet presAssocID="{B0C57B6C-6293-4916-AA87-27E20C98724D}" presName="hierRoot2" presStyleCnt="0">
        <dgm:presLayoutVars>
          <dgm:hierBranch val="init"/>
        </dgm:presLayoutVars>
      </dgm:prSet>
      <dgm:spPr/>
    </dgm:pt>
    <dgm:pt modelId="{C7C71EC5-7D99-40BF-BB21-DAFA05AE71A8}" type="pres">
      <dgm:prSet presAssocID="{B0C57B6C-6293-4916-AA87-27E20C98724D}" presName="rootComposite" presStyleCnt="0"/>
      <dgm:spPr/>
    </dgm:pt>
    <dgm:pt modelId="{F24972D2-A679-4B6A-8457-9C2E4196AF47}" type="pres">
      <dgm:prSet presAssocID="{B0C57B6C-6293-4916-AA87-27E20C98724D}" presName="rootText" presStyleLbl="node3" presStyleIdx="3" presStyleCnt="4">
        <dgm:presLayoutVars>
          <dgm:chPref val="3"/>
        </dgm:presLayoutVars>
      </dgm:prSet>
      <dgm:spPr/>
      <dgm:t>
        <a:bodyPr/>
        <a:lstStyle/>
        <a:p>
          <a:endParaRPr lang="en-IN"/>
        </a:p>
      </dgm:t>
    </dgm:pt>
    <dgm:pt modelId="{2BA7A17C-C920-4FFE-8F35-8E1E7EC84F7D}" type="pres">
      <dgm:prSet presAssocID="{B0C57B6C-6293-4916-AA87-27E20C98724D}" presName="rootConnector" presStyleLbl="node3" presStyleIdx="3" presStyleCnt="4"/>
      <dgm:spPr/>
      <dgm:t>
        <a:bodyPr/>
        <a:lstStyle/>
        <a:p>
          <a:endParaRPr lang="en-IN"/>
        </a:p>
      </dgm:t>
    </dgm:pt>
    <dgm:pt modelId="{36414A5E-DB22-4593-85FD-6F82A2E3580E}" type="pres">
      <dgm:prSet presAssocID="{B0C57B6C-6293-4916-AA87-27E20C98724D}" presName="hierChild4" presStyleCnt="0"/>
      <dgm:spPr/>
    </dgm:pt>
    <dgm:pt modelId="{B7281E4D-C476-412E-A9D6-D66D6E327C82}" type="pres">
      <dgm:prSet presAssocID="{B0C57B6C-6293-4916-AA87-27E20C98724D}" presName="hierChild5" presStyleCnt="0"/>
      <dgm:spPr/>
    </dgm:pt>
    <dgm:pt modelId="{57BE2361-D7E1-4C3C-89F9-B3C370FEE763}" type="pres">
      <dgm:prSet presAssocID="{0716E6DA-8F49-45E7-9620-5202EC4120D0}" presName="hierChild5" presStyleCnt="0"/>
      <dgm:spPr/>
    </dgm:pt>
    <dgm:pt modelId="{18C6DAE8-AFD6-445D-BB1C-68FB4B527A81}" type="pres">
      <dgm:prSet presAssocID="{CE508F90-472A-4A1F-B043-79FFE6B70873}" presName="hierChild3" presStyleCnt="0"/>
      <dgm:spPr/>
    </dgm:pt>
  </dgm:ptLst>
  <dgm:cxnLst>
    <dgm:cxn modelId="{FFE1D73E-B115-4FAC-91E2-82BF04EAB6D9}" srcId="{0716E6DA-8F49-45E7-9620-5202EC4120D0}" destId="{B0C57B6C-6293-4916-AA87-27E20C98724D}" srcOrd="0" destOrd="0" parTransId="{1D46C702-63CB-4EEE-AF47-8ED9F5B79376}" sibTransId="{C23EBCD5-1FD5-44C3-B495-0B2EBB89C7D4}"/>
    <dgm:cxn modelId="{CD8F6115-1A5A-428D-A5C5-EECBDFE50729}" type="presOf" srcId="{71F340EB-F0B3-4D6C-B17F-1380021F1CD6}" destId="{85DA72D2-8DDE-4E7D-8E29-7E7A03DA963E}" srcOrd="1" destOrd="0" presId="urn:microsoft.com/office/officeart/2005/8/layout/orgChart1"/>
    <dgm:cxn modelId="{2B367EF5-FF1A-4F6E-B9E6-5238C90621D5}" type="presOf" srcId="{42C2C1D8-7898-4A99-A674-74C0A89FD306}" destId="{A4C73856-C5E2-431C-A633-626BBC4CBFBE}" srcOrd="0" destOrd="0" presId="urn:microsoft.com/office/officeart/2005/8/layout/orgChart1"/>
    <dgm:cxn modelId="{3F6CF6C7-A924-4A3D-A874-D9C9BD7F1795}" type="presOf" srcId="{04BE11F0-8AB8-4274-B709-EBB807254C84}" destId="{12F408D6-BC22-41EB-A42E-0D5DB28F5579}" srcOrd="0" destOrd="0" presId="urn:microsoft.com/office/officeart/2005/8/layout/orgChart1"/>
    <dgm:cxn modelId="{FC74FDA9-AE4E-4F5F-9716-8E58912AE188}" srcId="{CE508F90-472A-4A1F-B043-79FFE6B70873}" destId="{3831992C-FDD1-430F-9548-BAD6EBD42CBB}" srcOrd="2" destOrd="0" parTransId="{FBF35AA3-B8F3-4197-B09D-EB627A53369B}" sibTransId="{6F263AD1-02B6-4BCB-B7EA-3BDA75623578}"/>
    <dgm:cxn modelId="{F29F9E58-60E0-4EF5-917D-EAD92F9FE433}" type="presOf" srcId="{859C1439-7092-4D1F-BCA1-5F6D1B7BBE5C}" destId="{6588F45F-E575-4DCF-842D-D511576C2114}" srcOrd="0" destOrd="0" presId="urn:microsoft.com/office/officeart/2005/8/layout/orgChart1"/>
    <dgm:cxn modelId="{7BB76003-9286-4570-B739-4EC26443D140}" type="presOf" srcId="{C100E041-EB62-4654-BAD5-799A7B05AA1F}" destId="{5B007F60-EE3E-46AE-A757-50566F2CAAAC}" srcOrd="1" destOrd="0" presId="urn:microsoft.com/office/officeart/2005/8/layout/orgChart1"/>
    <dgm:cxn modelId="{698676FB-F4F8-47A1-B290-256350428C47}" type="presOf" srcId="{B0C57B6C-6293-4916-AA87-27E20C98724D}" destId="{F24972D2-A679-4B6A-8457-9C2E4196AF47}" srcOrd="0" destOrd="0" presId="urn:microsoft.com/office/officeart/2005/8/layout/orgChart1"/>
    <dgm:cxn modelId="{206005EF-EE30-4825-91E3-837402BCE036}" type="presOf" srcId="{D67D65FE-B3E2-45F0-956A-C683F7C0C15B}" destId="{0039CCBD-9A95-4182-96A3-D68B3D673A7D}" srcOrd="0" destOrd="0" presId="urn:microsoft.com/office/officeart/2005/8/layout/orgChart1"/>
    <dgm:cxn modelId="{621799C5-05CC-4711-80C7-F68125A97557}" type="presOf" srcId="{5969452F-BC83-4158-9FCB-506E04FC9B08}" destId="{CB89D15A-96AA-435A-B2DC-5F81E756F3BF}" srcOrd="0" destOrd="0" presId="urn:microsoft.com/office/officeart/2005/8/layout/orgChart1"/>
    <dgm:cxn modelId="{E32EBA35-7902-4DA3-B11C-844617E90DB2}" type="presOf" srcId="{0716E6DA-8F49-45E7-9620-5202EC4120D0}" destId="{05666401-D576-496F-93FA-A763F1C6D4A3}" srcOrd="1" destOrd="0" presId="urn:microsoft.com/office/officeart/2005/8/layout/orgChart1"/>
    <dgm:cxn modelId="{EE0DCBB7-C46D-444C-AE6B-265D0BA01E80}" type="presOf" srcId="{739251A8-68AF-4E1E-ABF0-CCD8C32D88B2}" destId="{3DBEA860-90EC-473B-ADF6-51143E71A1D8}" srcOrd="0" destOrd="0" presId="urn:microsoft.com/office/officeart/2005/8/layout/orgChart1"/>
    <dgm:cxn modelId="{4CF2D46A-ACAF-4BDF-8474-CF9EDFAA3BC1}" type="presOf" srcId="{C100E041-EB62-4654-BAD5-799A7B05AA1F}" destId="{E3E031A8-6ED9-4B96-9970-7AA0AD280DD1}" srcOrd="0" destOrd="0" presId="urn:microsoft.com/office/officeart/2005/8/layout/orgChart1"/>
    <dgm:cxn modelId="{E3D5F005-8A80-44C1-B3B1-B324A9BCF46E}" srcId="{C100E041-EB62-4654-BAD5-799A7B05AA1F}" destId="{71F340EB-F0B3-4D6C-B17F-1380021F1CD6}" srcOrd="0" destOrd="0" parTransId="{8709FEFC-3087-4763-B6F3-6C9E0A29EAD5}" sibTransId="{713CBD8D-F297-4051-8263-BE94529D7325}"/>
    <dgm:cxn modelId="{927A5330-1F6B-45B5-9BB3-8FA3044F0B31}" type="presOf" srcId="{3831992C-FDD1-430F-9548-BAD6EBD42CBB}" destId="{D3613815-0E7A-40A7-ADAA-97DF3172B144}" srcOrd="0" destOrd="0" presId="urn:microsoft.com/office/officeart/2005/8/layout/orgChart1"/>
    <dgm:cxn modelId="{90A46BD6-B450-4018-AF0C-943C58738268}" type="presOf" srcId="{3831992C-FDD1-430F-9548-BAD6EBD42CBB}" destId="{9B79D0F2-62FA-40A6-BC96-11CFCF1AC8F1}" srcOrd="1" destOrd="0" presId="urn:microsoft.com/office/officeart/2005/8/layout/orgChart1"/>
    <dgm:cxn modelId="{CA8305DB-DFFA-43B5-A1A0-39759A810D42}" srcId="{D67D65FE-B3E2-45F0-956A-C683F7C0C15B}" destId="{04BE11F0-8AB8-4274-B709-EBB807254C84}" srcOrd="0" destOrd="0" parTransId="{A28BD2BC-FFCD-4D5F-A4EC-1312C5D7185D}" sibTransId="{6C0DCC08-7695-455A-A4D6-C4863A59F995}"/>
    <dgm:cxn modelId="{E667C320-3891-45C7-87DA-C94312B16474}" type="presOf" srcId="{99440187-6179-40E8-8DF1-F9081BFA9CBC}" destId="{08C45728-2433-48D2-AF4C-4E65D5FC4A87}" srcOrd="0" destOrd="0" presId="urn:microsoft.com/office/officeart/2005/8/layout/orgChart1"/>
    <dgm:cxn modelId="{2F689824-E75C-4A92-8EB1-5C6AA6840E5E}" srcId="{D67D65FE-B3E2-45F0-956A-C683F7C0C15B}" destId="{859C1439-7092-4D1F-BCA1-5F6D1B7BBE5C}" srcOrd="1" destOrd="0" parTransId="{C88161AC-AE6E-4A40-B2FF-0B88D4E4F2A8}" sibTransId="{FAAC4AF6-A394-4C29-8129-630507936EA5}"/>
    <dgm:cxn modelId="{245F5756-799B-40AC-B003-87A4262BB78F}" type="presOf" srcId="{CE508F90-472A-4A1F-B043-79FFE6B70873}" destId="{F9386185-1C77-4AC6-857F-91D0ECA20091}" srcOrd="0" destOrd="0" presId="urn:microsoft.com/office/officeart/2005/8/layout/orgChart1"/>
    <dgm:cxn modelId="{B7E46AB4-1396-4E88-A7EF-581135772B29}" srcId="{C100E041-EB62-4654-BAD5-799A7B05AA1F}" destId="{8E5DAFAD-4A55-4A26-9E0A-04486FF0764D}" srcOrd="1" destOrd="0" parTransId="{42C2C1D8-7898-4A99-A674-74C0A89FD306}" sibTransId="{48C99374-2EB6-4CAF-BDCF-CDF33234CFC6}"/>
    <dgm:cxn modelId="{810F49B6-34D3-4738-B5B4-193D12AB1496}" type="presOf" srcId="{A5A23880-1B37-49C3-A884-4A7C931F13A3}" destId="{AAA304C2-0798-4EAA-B129-2C8AD3294A76}" srcOrd="0" destOrd="0" presId="urn:microsoft.com/office/officeart/2005/8/layout/orgChart1"/>
    <dgm:cxn modelId="{7C37E9C7-255C-45C8-A667-A5D0B74CB9F7}" type="presOf" srcId="{1D46C702-63CB-4EEE-AF47-8ED9F5B79376}" destId="{E245AF50-38A9-4B05-B470-7A85E54C022B}" srcOrd="0" destOrd="0" presId="urn:microsoft.com/office/officeart/2005/8/layout/orgChart1"/>
    <dgm:cxn modelId="{BB1C0B55-EC76-4271-8CB0-6D458FDC49F0}" type="presOf" srcId="{8E5DAFAD-4A55-4A26-9E0A-04486FF0764D}" destId="{ABE1BCF5-83F1-4FD9-AA0D-B2BE7F5C936A}" srcOrd="0" destOrd="0" presId="urn:microsoft.com/office/officeart/2005/8/layout/orgChart1"/>
    <dgm:cxn modelId="{7264CD34-1DA4-457E-BD29-DE3FCB0BFB9D}" type="presOf" srcId="{859C1439-7092-4D1F-BCA1-5F6D1B7BBE5C}" destId="{EE518425-C07D-43EF-A2E2-E257990D5074}" srcOrd="1" destOrd="0" presId="urn:microsoft.com/office/officeart/2005/8/layout/orgChart1"/>
    <dgm:cxn modelId="{63BA8250-CCCF-4316-A8AC-EB5B2362B3F4}" type="presOf" srcId="{0716E6DA-8F49-45E7-9620-5202EC4120D0}" destId="{17339ED0-14AA-472C-908A-CA44635611F9}" srcOrd="0" destOrd="0" presId="urn:microsoft.com/office/officeart/2005/8/layout/orgChart1"/>
    <dgm:cxn modelId="{5938718E-E736-45FD-B16D-A8B3A9ED4AB5}" srcId="{CE508F90-472A-4A1F-B043-79FFE6B70873}" destId="{0716E6DA-8F49-45E7-9620-5202EC4120D0}" srcOrd="3" destOrd="0" parTransId="{A5A23880-1B37-49C3-A884-4A7C931F13A3}" sibTransId="{B5940BB3-6EE4-4CA1-860C-7845D476371C}"/>
    <dgm:cxn modelId="{FB279B6D-FF7E-4DCB-A12E-3CE49689462B}" type="presOf" srcId="{8E5DAFAD-4A55-4A26-9E0A-04486FF0764D}" destId="{A6BE78E0-80E9-40E4-B737-A136B67ABC06}" srcOrd="1" destOrd="0" presId="urn:microsoft.com/office/officeart/2005/8/layout/orgChart1"/>
    <dgm:cxn modelId="{4751B1C6-4E26-45A7-8E13-B4DBFC3D3D38}" srcId="{859C1439-7092-4D1F-BCA1-5F6D1B7BBE5C}" destId="{1B343E32-ADF0-448E-AD63-1320B996DD0E}" srcOrd="0" destOrd="0" parTransId="{739251A8-68AF-4E1E-ABF0-CCD8C32D88B2}" sibTransId="{028180A6-D3B5-4119-85CF-81D7C686D3A8}"/>
    <dgm:cxn modelId="{099F5A72-A389-43F9-9A20-76E4AC88E633}" type="presOf" srcId="{FBF35AA3-B8F3-4197-B09D-EB627A53369B}" destId="{A3E64444-F510-4388-BEB5-48CF7320EB84}" srcOrd="0" destOrd="0" presId="urn:microsoft.com/office/officeart/2005/8/layout/orgChart1"/>
    <dgm:cxn modelId="{F92D39C1-D2C8-42FC-90B8-5F7916E29B03}" type="presOf" srcId="{04BE11F0-8AB8-4274-B709-EBB807254C84}" destId="{67983047-9C40-475B-951F-124F65777190}" srcOrd="1" destOrd="0" presId="urn:microsoft.com/office/officeart/2005/8/layout/orgChart1"/>
    <dgm:cxn modelId="{46F15250-36E6-4C58-8F0A-64694B984678}" type="presOf" srcId="{46757C5E-1A01-4F60-8932-253F34A85EF7}" destId="{8E207B34-7A80-4023-AC84-A01A1E7472A0}" srcOrd="0" destOrd="0" presId="urn:microsoft.com/office/officeart/2005/8/layout/orgChart1"/>
    <dgm:cxn modelId="{3EFEA8EB-B66D-45D5-99C1-09BFFB9EEDFB}" srcId="{CE508F90-472A-4A1F-B043-79FFE6B70873}" destId="{D67D65FE-B3E2-45F0-956A-C683F7C0C15B}" srcOrd="0" destOrd="0" parTransId="{5969452F-BC83-4158-9FCB-506E04FC9B08}" sibTransId="{C7900604-3AD8-4528-AB36-F6381BCB574E}"/>
    <dgm:cxn modelId="{E3F6EE24-73BF-4CB8-BD10-AC7C4244D01F}" srcId="{4C24334C-D187-4E92-A887-C7172656B83E}" destId="{CE508F90-472A-4A1F-B043-79FFE6B70873}" srcOrd="0" destOrd="0" parTransId="{5EE1A390-659F-44C2-A6C1-48F632B19F6D}" sibTransId="{2A54A669-72D3-44BA-98AB-11615C532821}"/>
    <dgm:cxn modelId="{CE01D0D6-0501-4E00-B142-B723EC374C4C}" type="presOf" srcId="{406F1D94-1243-4728-B9A5-ECD1FE6236BF}" destId="{43CE5EA3-9608-4A87-BC6F-8834E622FDB6}" srcOrd="0" destOrd="0" presId="urn:microsoft.com/office/officeart/2005/8/layout/orgChart1"/>
    <dgm:cxn modelId="{9E46C921-8AAE-4081-9DCB-A5D89491315E}" type="presOf" srcId="{71F340EB-F0B3-4D6C-B17F-1380021F1CD6}" destId="{19573269-C019-4BB5-9F0B-1CAF3532D30E}" srcOrd="0" destOrd="0" presId="urn:microsoft.com/office/officeart/2005/8/layout/orgChart1"/>
    <dgm:cxn modelId="{7F114D07-4662-4779-94E9-1F82EB8D0AE1}" srcId="{CE508F90-472A-4A1F-B043-79FFE6B70873}" destId="{C100E041-EB62-4654-BAD5-799A7B05AA1F}" srcOrd="1" destOrd="0" parTransId="{46757C5E-1A01-4F60-8932-253F34A85EF7}" sibTransId="{7ADB4259-AD19-422F-8857-4321ED99FD56}"/>
    <dgm:cxn modelId="{8C1FB9D1-B037-4D68-87EA-41C385625AF9}" type="presOf" srcId="{1B343E32-ADF0-448E-AD63-1320B996DD0E}" destId="{1F851DB3-7FEE-40E9-8F6D-43DCB48C1908}" srcOrd="1" destOrd="0" presId="urn:microsoft.com/office/officeart/2005/8/layout/orgChart1"/>
    <dgm:cxn modelId="{4C784DDD-3545-40D2-860B-16A0C508A943}" type="presOf" srcId="{D67D65FE-B3E2-45F0-956A-C683F7C0C15B}" destId="{AC66B199-DF83-4EBC-B2DE-4B0D824DE2D9}" srcOrd="1" destOrd="0" presId="urn:microsoft.com/office/officeart/2005/8/layout/orgChart1"/>
    <dgm:cxn modelId="{9ADAB595-558C-4F9B-A146-17FD414ED15F}" type="presOf" srcId="{4C24334C-D187-4E92-A887-C7172656B83E}" destId="{FB4887ED-93A6-4EA1-A395-1298D252067D}" srcOrd="0" destOrd="0" presId="urn:microsoft.com/office/officeart/2005/8/layout/orgChart1"/>
    <dgm:cxn modelId="{B2219924-287A-48D5-81FC-B87327C0C275}" type="presOf" srcId="{A28BD2BC-FFCD-4D5F-A4EC-1312C5D7185D}" destId="{06670BA0-966E-4F4D-8790-4826BCA8BD00}" srcOrd="0" destOrd="0" presId="urn:microsoft.com/office/officeart/2005/8/layout/orgChart1"/>
    <dgm:cxn modelId="{786E9193-731C-4408-9530-EC95BC2B8FF5}" type="presOf" srcId="{406F1D94-1243-4728-B9A5-ECD1FE6236BF}" destId="{F8FB710F-8E67-41EE-9A3D-18576BBD51C5}" srcOrd="1" destOrd="0" presId="urn:microsoft.com/office/officeart/2005/8/layout/orgChart1"/>
    <dgm:cxn modelId="{C961AD48-2C0D-42CC-935E-BB9E9D428363}" srcId="{859C1439-7092-4D1F-BCA1-5F6D1B7BBE5C}" destId="{406F1D94-1243-4728-B9A5-ECD1FE6236BF}" srcOrd="1" destOrd="0" parTransId="{99440187-6179-40E8-8DF1-F9081BFA9CBC}" sibTransId="{AABECC36-1C90-483D-A8C0-797A66C35793}"/>
    <dgm:cxn modelId="{C76B26AE-5A35-410E-837A-C937AB2791D2}" type="presOf" srcId="{8709FEFC-3087-4763-B6F3-6C9E0A29EAD5}" destId="{EC200D56-6674-4840-9DB5-4562C8F9D2B9}" srcOrd="0" destOrd="0" presId="urn:microsoft.com/office/officeart/2005/8/layout/orgChart1"/>
    <dgm:cxn modelId="{955EC463-8F07-465C-A635-D2E04F683BEF}" type="presOf" srcId="{C88161AC-AE6E-4A40-B2FF-0B88D4E4F2A8}" destId="{0C7AF69F-82A0-4073-BD4C-698F732DAD60}" srcOrd="0" destOrd="0" presId="urn:microsoft.com/office/officeart/2005/8/layout/orgChart1"/>
    <dgm:cxn modelId="{03B858B3-87E3-4732-89B0-2DFD37F5153C}" type="presOf" srcId="{1B343E32-ADF0-448E-AD63-1320B996DD0E}" destId="{E5ADC1BF-6A99-4C35-9F8D-FA4A58DEF1F3}" srcOrd="0" destOrd="0" presId="urn:microsoft.com/office/officeart/2005/8/layout/orgChart1"/>
    <dgm:cxn modelId="{28FD2B2F-4366-4A86-8FFB-BAD4F2913BFD}" type="presOf" srcId="{B0C57B6C-6293-4916-AA87-27E20C98724D}" destId="{2BA7A17C-C920-4FFE-8F35-8E1E7EC84F7D}" srcOrd="1" destOrd="0" presId="urn:microsoft.com/office/officeart/2005/8/layout/orgChart1"/>
    <dgm:cxn modelId="{4C522C65-3F79-464A-B943-72CAB9D6F7A4}" type="presOf" srcId="{CE508F90-472A-4A1F-B043-79FFE6B70873}" destId="{09817E8B-A533-4957-AF76-6A3F6CD7D749}" srcOrd="1" destOrd="0" presId="urn:microsoft.com/office/officeart/2005/8/layout/orgChart1"/>
    <dgm:cxn modelId="{85547388-60D9-4F25-A418-41AF2A8D777A}" type="presParOf" srcId="{FB4887ED-93A6-4EA1-A395-1298D252067D}" destId="{EEBB37CC-F719-4179-8D3C-579E3E55B3B5}" srcOrd="0" destOrd="0" presId="urn:microsoft.com/office/officeart/2005/8/layout/orgChart1"/>
    <dgm:cxn modelId="{9FF53C0D-F4CA-4D2B-BB76-FEAA4FFB2C61}" type="presParOf" srcId="{EEBB37CC-F719-4179-8D3C-579E3E55B3B5}" destId="{607F4891-4EBC-4EE8-B743-DC76A4C13456}" srcOrd="0" destOrd="0" presId="urn:microsoft.com/office/officeart/2005/8/layout/orgChart1"/>
    <dgm:cxn modelId="{B6E75E11-9481-4C2E-92F8-509B1524BF2C}" type="presParOf" srcId="{607F4891-4EBC-4EE8-B743-DC76A4C13456}" destId="{F9386185-1C77-4AC6-857F-91D0ECA20091}" srcOrd="0" destOrd="0" presId="urn:microsoft.com/office/officeart/2005/8/layout/orgChart1"/>
    <dgm:cxn modelId="{0BB23689-FE98-4EE2-8566-B5D08B8D368F}" type="presParOf" srcId="{607F4891-4EBC-4EE8-B743-DC76A4C13456}" destId="{09817E8B-A533-4957-AF76-6A3F6CD7D749}" srcOrd="1" destOrd="0" presId="urn:microsoft.com/office/officeart/2005/8/layout/orgChart1"/>
    <dgm:cxn modelId="{3644071E-E47C-43AA-8C58-221EA12EAFE2}" type="presParOf" srcId="{EEBB37CC-F719-4179-8D3C-579E3E55B3B5}" destId="{91E6CDB3-D441-4082-8605-A7DFE072B6FA}" srcOrd="1" destOrd="0" presId="urn:microsoft.com/office/officeart/2005/8/layout/orgChart1"/>
    <dgm:cxn modelId="{0BC57416-B1FB-4687-A0EB-51FD93158CCD}" type="presParOf" srcId="{91E6CDB3-D441-4082-8605-A7DFE072B6FA}" destId="{CB89D15A-96AA-435A-B2DC-5F81E756F3BF}" srcOrd="0" destOrd="0" presId="urn:microsoft.com/office/officeart/2005/8/layout/orgChart1"/>
    <dgm:cxn modelId="{CA1A8B2D-FF03-4831-87F6-B8D7ED007ECD}" type="presParOf" srcId="{91E6CDB3-D441-4082-8605-A7DFE072B6FA}" destId="{60A015DD-4550-41BA-B2AC-DDA774ED9020}" srcOrd="1" destOrd="0" presId="urn:microsoft.com/office/officeart/2005/8/layout/orgChart1"/>
    <dgm:cxn modelId="{1E32BAB6-47C8-4868-9CC0-CA485B60D352}" type="presParOf" srcId="{60A015DD-4550-41BA-B2AC-DDA774ED9020}" destId="{5B9899B0-856B-4075-87EB-B4F290928F59}" srcOrd="0" destOrd="0" presId="urn:microsoft.com/office/officeart/2005/8/layout/orgChart1"/>
    <dgm:cxn modelId="{E74BAA60-BBD8-4756-933B-5E52748C42C6}" type="presParOf" srcId="{5B9899B0-856B-4075-87EB-B4F290928F59}" destId="{0039CCBD-9A95-4182-96A3-D68B3D673A7D}" srcOrd="0" destOrd="0" presId="urn:microsoft.com/office/officeart/2005/8/layout/orgChart1"/>
    <dgm:cxn modelId="{DF1E5A30-6733-48DA-951D-D6D489B169E6}" type="presParOf" srcId="{5B9899B0-856B-4075-87EB-B4F290928F59}" destId="{AC66B199-DF83-4EBC-B2DE-4B0D824DE2D9}" srcOrd="1" destOrd="0" presId="urn:microsoft.com/office/officeart/2005/8/layout/orgChart1"/>
    <dgm:cxn modelId="{F7634F32-B2E5-4D37-BF6B-513BB54CC1DC}" type="presParOf" srcId="{60A015DD-4550-41BA-B2AC-DDA774ED9020}" destId="{B380EA9E-203E-44D7-A911-4A0FE7F13E0A}" srcOrd="1" destOrd="0" presId="urn:microsoft.com/office/officeart/2005/8/layout/orgChart1"/>
    <dgm:cxn modelId="{E1718C74-1ED2-458C-9853-734D377B7399}" type="presParOf" srcId="{B380EA9E-203E-44D7-A911-4A0FE7F13E0A}" destId="{06670BA0-966E-4F4D-8790-4826BCA8BD00}" srcOrd="0" destOrd="0" presId="urn:microsoft.com/office/officeart/2005/8/layout/orgChart1"/>
    <dgm:cxn modelId="{856CE5DE-FBBF-4E34-A663-76C9F23F3485}" type="presParOf" srcId="{B380EA9E-203E-44D7-A911-4A0FE7F13E0A}" destId="{B0C29513-3D4A-4B42-91EE-05835EFD73FA}" srcOrd="1" destOrd="0" presId="urn:microsoft.com/office/officeart/2005/8/layout/orgChart1"/>
    <dgm:cxn modelId="{56A91527-BA08-4CDE-961E-19643460B618}" type="presParOf" srcId="{B0C29513-3D4A-4B42-91EE-05835EFD73FA}" destId="{6E38FB46-2804-43CB-BAF9-5D72D08AF17C}" srcOrd="0" destOrd="0" presId="urn:microsoft.com/office/officeart/2005/8/layout/orgChart1"/>
    <dgm:cxn modelId="{756F3F0B-A2A2-4410-8CE8-ED883291B2DB}" type="presParOf" srcId="{6E38FB46-2804-43CB-BAF9-5D72D08AF17C}" destId="{12F408D6-BC22-41EB-A42E-0D5DB28F5579}" srcOrd="0" destOrd="0" presId="urn:microsoft.com/office/officeart/2005/8/layout/orgChart1"/>
    <dgm:cxn modelId="{92CF0E9F-502D-41CF-9797-D2CB545A8D23}" type="presParOf" srcId="{6E38FB46-2804-43CB-BAF9-5D72D08AF17C}" destId="{67983047-9C40-475B-951F-124F65777190}" srcOrd="1" destOrd="0" presId="urn:microsoft.com/office/officeart/2005/8/layout/orgChart1"/>
    <dgm:cxn modelId="{FA4299C4-3B7D-4EAB-AD53-FA01D2C4F22D}" type="presParOf" srcId="{B0C29513-3D4A-4B42-91EE-05835EFD73FA}" destId="{E805BEAD-55E5-4A2D-8579-320B2DB87751}" srcOrd="1" destOrd="0" presId="urn:microsoft.com/office/officeart/2005/8/layout/orgChart1"/>
    <dgm:cxn modelId="{FCC6F910-6A01-48F9-9806-1138F6782946}" type="presParOf" srcId="{B0C29513-3D4A-4B42-91EE-05835EFD73FA}" destId="{B61668BD-8C5F-41E9-9536-C0B98BD435B3}" srcOrd="2" destOrd="0" presId="urn:microsoft.com/office/officeart/2005/8/layout/orgChart1"/>
    <dgm:cxn modelId="{84485B96-0C6F-4CAA-97AF-F62F7442B3AA}" type="presParOf" srcId="{60A015DD-4550-41BA-B2AC-DDA774ED9020}" destId="{B5F71358-ADEE-4BAD-98F9-0037BDEF1BB4}" srcOrd="2" destOrd="0" presId="urn:microsoft.com/office/officeart/2005/8/layout/orgChart1"/>
    <dgm:cxn modelId="{BEACF656-6018-4C1D-AEDB-5BFFA4435F26}" type="presParOf" srcId="{B5F71358-ADEE-4BAD-98F9-0037BDEF1BB4}" destId="{0C7AF69F-82A0-4073-BD4C-698F732DAD60}" srcOrd="0" destOrd="0" presId="urn:microsoft.com/office/officeart/2005/8/layout/orgChart1"/>
    <dgm:cxn modelId="{919BF2BA-BD3D-48C8-BD20-89CB6A68BD31}" type="presParOf" srcId="{B5F71358-ADEE-4BAD-98F9-0037BDEF1BB4}" destId="{31D41D08-F872-43D9-947F-B74F8F96BE32}" srcOrd="1" destOrd="0" presId="urn:microsoft.com/office/officeart/2005/8/layout/orgChart1"/>
    <dgm:cxn modelId="{517DDFA5-CB95-4C8B-A3D5-D92DC7BE53AA}" type="presParOf" srcId="{31D41D08-F872-43D9-947F-B74F8F96BE32}" destId="{173060FB-D869-4D19-90E0-E92F855A296C}" srcOrd="0" destOrd="0" presId="urn:microsoft.com/office/officeart/2005/8/layout/orgChart1"/>
    <dgm:cxn modelId="{CB98EE35-9CED-4B58-A255-A500AF5702BA}" type="presParOf" srcId="{173060FB-D869-4D19-90E0-E92F855A296C}" destId="{6588F45F-E575-4DCF-842D-D511576C2114}" srcOrd="0" destOrd="0" presId="urn:microsoft.com/office/officeart/2005/8/layout/orgChart1"/>
    <dgm:cxn modelId="{2322319F-54F1-4580-A8E1-86B4E70AF02B}" type="presParOf" srcId="{173060FB-D869-4D19-90E0-E92F855A296C}" destId="{EE518425-C07D-43EF-A2E2-E257990D5074}" srcOrd="1" destOrd="0" presId="urn:microsoft.com/office/officeart/2005/8/layout/orgChart1"/>
    <dgm:cxn modelId="{4907A371-FE74-4911-B6BD-265719599F02}" type="presParOf" srcId="{31D41D08-F872-43D9-947F-B74F8F96BE32}" destId="{A62E9A11-3AF9-41FA-AD3C-AD6953BF819F}" srcOrd="1" destOrd="0" presId="urn:microsoft.com/office/officeart/2005/8/layout/orgChart1"/>
    <dgm:cxn modelId="{BE860B51-D75B-48A2-962B-35A7E30649E4}" type="presParOf" srcId="{A62E9A11-3AF9-41FA-AD3C-AD6953BF819F}" destId="{3DBEA860-90EC-473B-ADF6-51143E71A1D8}" srcOrd="0" destOrd="0" presId="urn:microsoft.com/office/officeart/2005/8/layout/orgChart1"/>
    <dgm:cxn modelId="{58998693-9124-4BA6-88FD-DE9757BA75EB}" type="presParOf" srcId="{A62E9A11-3AF9-41FA-AD3C-AD6953BF819F}" destId="{DDA5E941-960A-44B4-B761-3EDE0FE26D94}" srcOrd="1" destOrd="0" presId="urn:microsoft.com/office/officeart/2005/8/layout/orgChart1"/>
    <dgm:cxn modelId="{F25DC45F-81A9-44BF-A53D-1F3CA4588FA3}" type="presParOf" srcId="{DDA5E941-960A-44B4-B761-3EDE0FE26D94}" destId="{7AF0A4BE-D84F-44A3-84B9-557279887167}" srcOrd="0" destOrd="0" presId="urn:microsoft.com/office/officeart/2005/8/layout/orgChart1"/>
    <dgm:cxn modelId="{5BC513CD-D225-49B3-950E-EB23D66FFBBB}" type="presParOf" srcId="{7AF0A4BE-D84F-44A3-84B9-557279887167}" destId="{E5ADC1BF-6A99-4C35-9F8D-FA4A58DEF1F3}" srcOrd="0" destOrd="0" presId="urn:microsoft.com/office/officeart/2005/8/layout/orgChart1"/>
    <dgm:cxn modelId="{B617F1BA-608F-4957-848C-E48900200277}" type="presParOf" srcId="{7AF0A4BE-D84F-44A3-84B9-557279887167}" destId="{1F851DB3-7FEE-40E9-8F6D-43DCB48C1908}" srcOrd="1" destOrd="0" presId="urn:microsoft.com/office/officeart/2005/8/layout/orgChart1"/>
    <dgm:cxn modelId="{D484FD51-4AF7-4C9A-8835-BDE4A374145F}" type="presParOf" srcId="{DDA5E941-960A-44B4-B761-3EDE0FE26D94}" destId="{B88A8B21-47A0-4CFB-AEE4-0901579DF752}" srcOrd="1" destOrd="0" presId="urn:microsoft.com/office/officeart/2005/8/layout/orgChart1"/>
    <dgm:cxn modelId="{D49F2F19-A429-4CCE-9132-63A92E6104F4}" type="presParOf" srcId="{DDA5E941-960A-44B4-B761-3EDE0FE26D94}" destId="{C15B11CE-D5D6-43B6-B439-FAE51CA1DE92}" srcOrd="2" destOrd="0" presId="urn:microsoft.com/office/officeart/2005/8/layout/orgChart1"/>
    <dgm:cxn modelId="{9892EC5C-0049-421C-ABEA-5D20A3B564A5}" type="presParOf" srcId="{31D41D08-F872-43D9-947F-B74F8F96BE32}" destId="{F6BA64F4-67D7-40E6-964B-B019253AB3EE}" srcOrd="2" destOrd="0" presId="urn:microsoft.com/office/officeart/2005/8/layout/orgChart1"/>
    <dgm:cxn modelId="{C02D134F-149A-485F-8C0F-2136401C8EC7}" type="presParOf" srcId="{F6BA64F4-67D7-40E6-964B-B019253AB3EE}" destId="{08C45728-2433-48D2-AF4C-4E65D5FC4A87}" srcOrd="0" destOrd="0" presId="urn:microsoft.com/office/officeart/2005/8/layout/orgChart1"/>
    <dgm:cxn modelId="{5E390DEB-73A9-40EC-87DA-1DFA2905EA42}" type="presParOf" srcId="{F6BA64F4-67D7-40E6-964B-B019253AB3EE}" destId="{9FCBFA9D-600E-4C59-B0B3-CEB4D5A2BD1A}" srcOrd="1" destOrd="0" presId="urn:microsoft.com/office/officeart/2005/8/layout/orgChart1"/>
    <dgm:cxn modelId="{E6AF227F-B8F3-4D42-BF6E-C5AF7EF11188}" type="presParOf" srcId="{9FCBFA9D-600E-4C59-B0B3-CEB4D5A2BD1A}" destId="{5CD89AD5-7781-42D0-B427-40FBE3458404}" srcOrd="0" destOrd="0" presId="urn:microsoft.com/office/officeart/2005/8/layout/orgChart1"/>
    <dgm:cxn modelId="{F21A4FA9-6523-4A7F-A6B1-9321475ED669}" type="presParOf" srcId="{5CD89AD5-7781-42D0-B427-40FBE3458404}" destId="{43CE5EA3-9608-4A87-BC6F-8834E622FDB6}" srcOrd="0" destOrd="0" presId="urn:microsoft.com/office/officeart/2005/8/layout/orgChart1"/>
    <dgm:cxn modelId="{18C15C58-A334-40FF-98FC-893928406372}" type="presParOf" srcId="{5CD89AD5-7781-42D0-B427-40FBE3458404}" destId="{F8FB710F-8E67-41EE-9A3D-18576BBD51C5}" srcOrd="1" destOrd="0" presId="urn:microsoft.com/office/officeart/2005/8/layout/orgChart1"/>
    <dgm:cxn modelId="{2607088E-A32C-4C87-9859-9A3845226545}" type="presParOf" srcId="{9FCBFA9D-600E-4C59-B0B3-CEB4D5A2BD1A}" destId="{E12DBECE-434E-4F3C-92F7-89E340F217F7}" srcOrd="1" destOrd="0" presId="urn:microsoft.com/office/officeart/2005/8/layout/orgChart1"/>
    <dgm:cxn modelId="{48FB2BBD-633A-4D47-8B3B-DB3DD9AC601C}" type="presParOf" srcId="{9FCBFA9D-600E-4C59-B0B3-CEB4D5A2BD1A}" destId="{154B363A-7078-4CC1-A302-A7FDA6655D1A}" srcOrd="2" destOrd="0" presId="urn:microsoft.com/office/officeart/2005/8/layout/orgChart1"/>
    <dgm:cxn modelId="{A861F2EE-6E06-4B6F-A2B1-2C2127AA85FD}" type="presParOf" srcId="{91E6CDB3-D441-4082-8605-A7DFE072B6FA}" destId="{8E207B34-7A80-4023-AC84-A01A1E7472A0}" srcOrd="2" destOrd="0" presId="urn:microsoft.com/office/officeart/2005/8/layout/orgChart1"/>
    <dgm:cxn modelId="{13CE688E-7B94-42C6-AEFC-3D2127996304}" type="presParOf" srcId="{91E6CDB3-D441-4082-8605-A7DFE072B6FA}" destId="{5E4BCA2B-BE1A-4A59-911D-FB922C5F2787}" srcOrd="3" destOrd="0" presId="urn:microsoft.com/office/officeart/2005/8/layout/orgChart1"/>
    <dgm:cxn modelId="{45B1BEB6-D15B-42A0-9316-DB5947305578}" type="presParOf" srcId="{5E4BCA2B-BE1A-4A59-911D-FB922C5F2787}" destId="{3FDA30D7-0E5B-466C-96B0-D7BE99FF5509}" srcOrd="0" destOrd="0" presId="urn:microsoft.com/office/officeart/2005/8/layout/orgChart1"/>
    <dgm:cxn modelId="{D48468D4-0384-44EA-9435-C80D27126B42}" type="presParOf" srcId="{3FDA30D7-0E5B-466C-96B0-D7BE99FF5509}" destId="{E3E031A8-6ED9-4B96-9970-7AA0AD280DD1}" srcOrd="0" destOrd="0" presId="urn:microsoft.com/office/officeart/2005/8/layout/orgChart1"/>
    <dgm:cxn modelId="{587F7B70-0CAD-41A3-A278-FCA53EDAA2FA}" type="presParOf" srcId="{3FDA30D7-0E5B-466C-96B0-D7BE99FF5509}" destId="{5B007F60-EE3E-46AE-A757-50566F2CAAAC}" srcOrd="1" destOrd="0" presId="urn:microsoft.com/office/officeart/2005/8/layout/orgChart1"/>
    <dgm:cxn modelId="{96719604-3D40-4DB5-814E-DCC1162159B7}" type="presParOf" srcId="{5E4BCA2B-BE1A-4A59-911D-FB922C5F2787}" destId="{EDAD1396-75F4-4975-AF39-0D5F87E0A4F7}" srcOrd="1" destOrd="0" presId="urn:microsoft.com/office/officeart/2005/8/layout/orgChart1"/>
    <dgm:cxn modelId="{83A13031-BFAA-4484-9949-F6BEE7E752DF}" type="presParOf" srcId="{EDAD1396-75F4-4975-AF39-0D5F87E0A4F7}" destId="{EC200D56-6674-4840-9DB5-4562C8F9D2B9}" srcOrd="0" destOrd="0" presId="urn:microsoft.com/office/officeart/2005/8/layout/orgChart1"/>
    <dgm:cxn modelId="{ABEA5EB0-0D81-48CD-B8C6-096EA3CD3770}" type="presParOf" srcId="{EDAD1396-75F4-4975-AF39-0D5F87E0A4F7}" destId="{A4A2FF67-D3FD-4D03-806D-F03D475DFA79}" srcOrd="1" destOrd="0" presId="urn:microsoft.com/office/officeart/2005/8/layout/orgChart1"/>
    <dgm:cxn modelId="{1540CB21-ADD7-4FA9-88D6-6DDD1D85483A}" type="presParOf" srcId="{A4A2FF67-D3FD-4D03-806D-F03D475DFA79}" destId="{5AD30D53-16EB-4287-A628-2BD0CE3FEC04}" srcOrd="0" destOrd="0" presId="urn:microsoft.com/office/officeart/2005/8/layout/orgChart1"/>
    <dgm:cxn modelId="{B0258622-0F29-4A88-8EA9-D41AF2F38027}" type="presParOf" srcId="{5AD30D53-16EB-4287-A628-2BD0CE3FEC04}" destId="{19573269-C019-4BB5-9F0B-1CAF3532D30E}" srcOrd="0" destOrd="0" presId="urn:microsoft.com/office/officeart/2005/8/layout/orgChart1"/>
    <dgm:cxn modelId="{C531C84D-4300-4227-85A0-B5DD81B5F0DF}" type="presParOf" srcId="{5AD30D53-16EB-4287-A628-2BD0CE3FEC04}" destId="{85DA72D2-8DDE-4E7D-8E29-7E7A03DA963E}" srcOrd="1" destOrd="0" presId="urn:microsoft.com/office/officeart/2005/8/layout/orgChart1"/>
    <dgm:cxn modelId="{B686FDFB-EF1F-4A74-AC28-A2448E0A926D}" type="presParOf" srcId="{A4A2FF67-D3FD-4D03-806D-F03D475DFA79}" destId="{E638CCAD-4596-45A8-B53D-518B286800EB}" srcOrd="1" destOrd="0" presId="urn:microsoft.com/office/officeart/2005/8/layout/orgChart1"/>
    <dgm:cxn modelId="{B8DF3186-2D3B-412C-B07B-6E84C80AFDD8}" type="presParOf" srcId="{A4A2FF67-D3FD-4D03-806D-F03D475DFA79}" destId="{E63E9225-7CEC-44D9-B1BF-9F72324B5445}" srcOrd="2" destOrd="0" presId="urn:microsoft.com/office/officeart/2005/8/layout/orgChart1"/>
    <dgm:cxn modelId="{A9D81FA9-E825-428E-BDA9-624FD353AC3D}" type="presParOf" srcId="{EDAD1396-75F4-4975-AF39-0D5F87E0A4F7}" destId="{A4C73856-C5E2-431C-A633-626BBC4CBFBE}" srcOrd="2" destOrd="0" presId="urn:microsoft.com/office/officeart/2005/8/layout/orgChart1"/>
    <dgm:cxn modelId="{2C8AEE46-F79A-4193-9372-5F23504F794C}" type="presParOf" srcId="{EDAD1396-75F4-4975-AF39-0D5F87E0A4F7}" destId="{3AA5FEA1-1618-469D-A77A-CFFFB73F0DCD}" srcOrd="3" destOrd="0" presId="urn:microsoft.com/office/officeart/2005/8/layout/orgChart1"/>
    <dgm:cxn modelId="{9933BE2A-BBCC-4425-90C2-39F5DC549905}" type="presParOf" srcId="{3AA5FEA1-1618-469D-A77A-CFFFB73F0DCD}" destId="{3202F1BE-6D2C-40B9-8F89-3C5A49498C0B}" srcOrd="0" destOrd="0" presId="urn:microsoft.com/office/officeart/2005/8/layout/orgChart1"/>
    <dgm:cxn modelId="{BF4E0950-159B-47B0-A0F5-4AE5E31F2010}" type="presParOf" srcId="{3202F1BE-6D2C-40B9-8F89-3C5A49498C0B}" destId="{ABE1BCF5-83F1-4FD9-AA0D-B2BE7F5C936A}" srcOrd="0" destOrd="0" presId="urn:microsoft.com/office/officeart/2005/8/layout/orgChart1"/>
    <dgm:cxn modelId="{2B17ECE2-0486-4F54-9CD4-1F2C4585EDA2}" type="presParOf" srcId="{3202F1BE-6D2C-40B9-8F89-3C5A49498C0B}" destId="{A6BE78E0-80E9-40E4-B737-A136B67ABC06}" srcOrd="1" destOrd="0" presId="urn:microsoft.com/office/officeart/2005/8/layout/orgChart1"/>
    <dgm:cxn modelId="{8F61CCAA-FDE9-4E19-85B9-B63AAFE680E5}" type="presParOf" srcId="{3AA5FEA1-1618-469D-A77A-CFFFB73F0DCD}" destId="{508CC087-8253-4CFD-AFFC-D3B512AADD2F}" srcOrd="1" destOrd="0" presId="urn:microsoft.com/office/officeart/2005/8/layout/orgChart1"/>
    <dgm:cxn modelId="{7400F4C0-6DF5-427A-BA5E-4955CB357A2B}" type="presParOf" srcId="{3AA5FEA1-1618-469D-A77A-CFFFB73F0DCD}" destId="{FD6BF2E0-D132-4023-8776-165D56D08E4A}" srcOrd="2" destOrd="0" presId="urn:microsoft.com/office/officeart/2005/8/layout/orgChart1"/>
    <dgm:cxn modelId="{8265720C-F6E3-4460-AEB1-A9E908E6ECF0}" type="presParOf" srcId="{5E4BCA2B-BE1A-4A59-911D-FB922C5F2787}" destId="{D6377BDD-55BF-4565-A8A9-32D5CE81DAB3}" srcOrd="2" destOrd="0" presId="urn:microsoft.com/office/officeart/2005/8/layout/orgChart1"/>
    <dgm:cxn modelId="{14348D88-F0F9-43D7-BEA3-3BF967C800BC}" type="presParOf" srcId="{91E6CDB3-D441-4082-8605-A7DFE072B6FA}" destId="{A3E64444-F510-4388-BEB5-48CF7320EB84}" srcOrd="4" destOrd="0" presId="urn:microsoft.com/office/officeart/2005/8/layout/orgChart1"/>
    <dgm:cxn modelId="{31F66B53-C64C-4AD3-882C-60C016188C09}" type="presParOf" srcId="{91E6CDB3-D441-4082-8605-A7DFE072B6FA}" destId="{D178F758-9D07-4217-91AD-C9E3619B77DB}" srcOrd="5" destOrd="0" presId="urn:microsoft.com/office/officeart/2005/8/layout/orgChart1"/>
    <dgm:cxn modelId="{2EA4E233-AC49-4FD8-BD53-9A8F5E836687}" type="presParOf" srcId="{D178F758-9D07-4217-91AD-C9E3619B77DB}" destId="{E0A48210-43AF-4067-A1F2-D2ECF856AED7}" srcOrd="0" destOrd="0" presId="urn:microsoft.com/office/officeart/2005/8/layout/orgChart1"/>
    <dgm:cxn modelId="{C70A165A-4544-4D48-997D-172E0C8ED8BC}" type="presParOf" srcId="{E0A48210-43AF-4067-A1F2-D2ECF856AED7}" destId="{D3613815-0E7A-40A7-ADAA-97DF3172B144}" srcOrd="0" destOrd="0" presId="urn:microsoft.com/office/officeart/2005/8/layout/orgChart1"/>
    <dgm:cxn modelId="{45BA3029-E3F0-4DA2-875F-A5653149F90D}" type="presParOf" srcId="{E0A48210-43AF-4067-A1F2-D2ECF856AED7}" destId="{9B79D0F2-62FA-40A6-BC96-11CFCF1AC8F1}" srcOrd="1" destOrd="0" presId="urn:microsoft.com/office/officeart/2005/8/layout/orgChart1"/>
    <dgm:cxn modelId="{B29A521E-5ECA-4C35-AA2D-713C555D931A}" type="presParOf" srcId="{D178F758-9D07-4217-91AD-C9E3619B77DB}" destId="{844CAFAC-0895-45E8-AA91-10ED7EB4DC4C}" srcOrd="1" destOrd="0" presId="urn:microsoft.com/office/officeart/2005/8/layout/orgChart1"/>
    <dgm:cxn modelId="{B4E7182B-6412-4081-9182-8B601DB42A77}" type="presParOf" srcId="{D178F758-9D07-4217-91AD-C9E3619B77DB}" destId="{A2A34D49-1DD0-4509-B628-ADB4B02269BE}" srcOrd="2" destOrd="0" presId="urn:microsoft.com/office/officeart/2005/8/layout/orgChart1"/>
    <dgm:cxn modelId="{2B84A8FB-E822-4601-ADE8-F1251A62EBEE}" type="presParOf" srcId="{91E6CDB3-D441-4082-8605-A7DFE072B6FA}" destId="{AAA304C2-0798-4EAA-B129-2C8AD3294A76}" srcOrd="6" destOrd="0" presId="urn:microsoft.com/office/officeart/2005/8/layout/orgChart1"/>
    <dgm:cxn modelId="{E07422D9-65A2-4963-A971-9408B317F40D}" type="presParOf" srcId="{91E6CDB3-D441-4082-8605-A7DFE072B6FA}" destId="{59EE6CE5-990E-4CE9-965A-1470AB4D318A}" srcOrd="7" destOrd="0" presId="urn:microsoft.com/office/officeart/2005/8/layout/orgChart1"/>
    <dgm:cxn modelId="{EA9FFBB7-06FD-471B-91B6-239FD57BDF63}" type="presParOf" srcId="{59EE6CE5-990E-4CE9-965A-1470AB4D318A}" destId="{2915A4F4-1DDD-4F9C-82BF-2EBC9A4B01FD}" srcOrd="0" destOrd="0" presId="urn:microsoft.com/office/officeart/2005/8/layout/orgChart1"/>
    <dgm:cxn modelId="{BF42E10F-37F8-41E3-94F4-448EECAB955D}" type="presParOf" srcId="{2915A4F4-1DDD-4F9C-82BF-2EBC9A4B01FD}" destId="{17339ED0-14AA-472C-908A-CA44635611F9}" srcOrd="0" destOrd="0" presId="urn:microsoft.com/office/officeart/2005/8/layout/orgChart1"/>
    <dgm:cxn modelId="{76932CD4-7174-42BC-A991-3C27F956D1FA}" type="presParOf" srcId="{2915A4F4-1DDD-4F9C-82BF-2EBC9A4B01FD}" destId="{05666401-D576-496F-93FA-A763F1C6D4A3}" srcOrd="1" destOrd="0" presId="urn:microsoft.com/office/officeart/2005/8/layout/orgChart1"/>
    <dgm:cxn modelId="{161441BE-3E73-4386-A66C-D23E95643CA4}" type="presParOf" srcId="{59EE6CE5-990E-4CE9-965A-1470AB4D318A}" destId="{CB52D676-EB40-401F-9272-69F0F8D31DB7}" srcOrd="1" destOrd="0" presId="urn:microsoft.com/office/officeart/2005/8/layout/orgChart1"/>
    <dgm:cxn modelId="{E3AA0F0E-8329-43CF-8069-7617FFEE01A1}" type="presParOf" srcId="{CB52D676-EB40-401F-9272-69F0F8D31DB7}" destId="{E245AF50-38A9-4B05-B470-7A85E54C022B}" srcOrd="0" destOrd="0" presId="urn:microsoft.com/office/officeart/2005/8/layout/orgChart1"/>
    <dgm:cxn modelId="{A52E4D45-2E8C-4413-B873-F95B34D1A05D}" type="presParOf" srcId="{CB52D676-EB40-401F-9272-69F0F8D31DB7}" destId="{FC171488-687A-4186-9C18-11624DCC0C63}" srcOrd="1" destOrd="0" presId="urn:microsoft.com/office/officeart/2005/8/layout/orgChart1"/>
    <dgm:cxn modelId="{3684917A-3074-4901-81EF-D75EFE1A6B89}" type="presParOf" srcId="{FC171488-687A-4186-9C18-11624DCC0C63}" destId="{C7C71EC5-7D99-40BF-BB21-DAFA05AE71A8}" srcOrd="0" destOrd="0" presId="urn:microsoft.com/office/officeart/2005/8/layout/orgChart1"/>
    <dgm:cxn modelId="{A40A3E0E-9B86-4826-9393-7EADD4E34B7A}" type="presParOf" srcId="{C7C71EC5-7D99-40BF-BB21-DAFA05AE71A8}" destId="{F24972D2-A679-4B6A-8457-9C2E4196AF47}" srcOrd="0" destOrd="0" presId="urn:microsoft.com/office/officeart/2005/8/layout/orgChart1"/>
    <dgm:cxn modelId="{CE2FAC34-D8CB-4553-B7D8-AF51888B164D}" type="presParOf" srcId="{C7C71EC5-7D99-40BF-BB21-DAFA05AE71A8}" destId="{2BA7A17C-C920-4FFE-8F35-8E1E7EC84F7D}" srcOrd="1" destOrd="0" presId="urn:microsoft.com/office/officeart/2005/8/layout/orgChart1"/>
    <dgm:cxn modelId="{B946F8FE-E2BA-4AD2-94FE-8B470052D6CF}" type="presParOf" srcId="{FC171488-687A-4186-9C18-11624DCC0C63}" destId="{36414A5E-DB22-4593-85FD-6F82A2E3580E}" srcOrd="1" destOrd="0" presId="urn:microsoft.com/office/officeart/2005/8/layout/orgChart1"/>
    <dgm:cxn modelId="{B31FD457-F0B9-4808-A442-96A539627A0E}" type="presParOf" srcId="{FC171488-687A-4186-9C18-11624DCC0C63}" destId="{B7281E4D-C476-412E-A9D6-D66D6E327C82}" srcOrd="2" destOrd="0" presId="urn:microsoft.com/office/officeart/2005/8/layout/orgChart1"/>
    <dgm:cxn modelId="{2DC262F7-EF7B-40B8-918A-EC8585C9F903}" type="presParOf" srcId="{59EE6CE5-990E-4CE9-965A-1470AB4D318A}" destId="{57BE2361-D7E1-4C3C-89F9-B3C370FEE763}" srcOrd="2" destOrd="0" presId="urn:microsoft.com/office/officeart/2005/8/layout/orgChart1"/>
    <dgm:cxn modelId="{FAFE8F2C-6AED-4BA1-8339-F491E68319CA}" type="presParOf" srcId="{EEBB37CC-F719-4179-8D3C-579E3E55B3B5}" destId="{18C6DAE8-AFD6-445D-BB1C-68FB4B527A81}"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AF50-38A9-4B05-B470-7A85E54C022B}">
      <dsp:nvSpPr>
        <dsp:cNvPr id="0" name=""/>
        <dsp:cNvSpPr/>
      </dsp:nvSpPr>
      <dsp:spPr>
        <a:xfrm>
          <a:off x="6053928" y="1216579"/>
          <a:ext cx="150810" cy="462485"/>
        </a:xfrm>
        <a:custGeom>
          <a:avLst/>
          <a:gdLst/>
          <a:ahLst/>
          <a:cxnLst/>
          <a:rect l="0" t="0" r="0" b="0"/>
          <a:pathLst>
            <a:path>
              <a:moveTo>
                <a:pt x="0" y="0"/>
              </a:moveTo>
              <a:lnTo>
                <a:pt x="0" y="462485"/>
              </a:lnTo>
              <a:lnTo>
                <a:pt x="150810" y="462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304C2-0798-4EAA-B129-2C8AD3294A76}">
      <dsp:nvSpPr>
        <dsp:cNvPr id="0" name=""/>
        <dsp:cNvSpPr/>
      </dsp:nvSpPr>
      <dsp:spPr>
        <a:xfrm>
          <a:off x="4631282" y="502742"/>
          <a:ext cx="1824807" cy="211134"/>
        </a:xfrm>
        <a:custGeom>
          <a:avLst/>
          <a:gdLst/>
          <a:ahLst/>
          <a:cxnLst/>
          <a:rect l="0" t="0" r="0" b="0"/>
          <a:pathLst>
            <a:path>
              <a:moveTo>
                <a:pt x="0" y="0"/>
              </a:moveTo>
              <a:lnTo>
                <a:pt x="0" y="105567"/>
              </a:lnTo>
              <a:lnTo>
                <a:pt x="1824807" y="105567"/>
              </a:lnTo>
              <a:lnTo>
                <a:pt x="1824807" y="211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E64444-F510-4388-BEB5-48CF7320EB84}">
      <dsp:nvSpPr>
        <dsp:cNvPr id="0" name=""/>
        <dsp:cNvSpPr/>
      </dsp:nvSpPr>
      <dsp:spPr>
        <a:xfrm>
          <a:off x="4631282" y="502742"/>
          <a:ext cx="608269" cy="211134"/>
        </a:xfrm>
        <a:custGeom>
          <a:avLst/>
          <a:gdLst/>
          <a:ahLst/>
          <a:cxnLst/>
          <a:rect l="0" t="0" r="0" b="0"/>
          <a:pathLst>
            <a:path>
              <a:moveTo>
                <a:pt x="0" y="0"/>
              </a:moveTo>
              <a:lnTo>
                <a:pt x="0" y="105567"/>
              </a:lnTo>
              <a:lnTo>
                <a:pt x="608269" y="105567"/>
              </a:lnTo>
              <a:lnTo>
                <a:pt x="608269" y="211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C73856-C5E2-431C-A633-626BBC4CBFBE}">
      <dsp:nvSpPr>
        <dsp:cNvPr id="0" name=""/>
        <dsp:cNvSpPr/>
      </dsp:nvSpPr>
      <dsp:spPr>
        <a:xfrm>
          <a:off x="3620852" y="1216579"/>
          <a:ext cx="101897" cy="1036339"/>
        </a:xfrm>
        <a:custGeom>
          <a:avLst/>
          <a:gdLst/>
          <a:ahLst/>
          <a:cxnLst/>
          <a:rect l="0" t="0" r="0" b="0"/>
          <a:pathLst>
            <a:path>
              <a:moveTo>
                <a:pt x="0" y="0"/>
              </a:moveTo>
              <a:lnTo>
                <a:pt x="0" y="1036339"/>
              </a:lnTo>
              <a:lnTo>
                <a:pt x="101897" y="10363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200D56-6674-4840-9DB5-4562C8F9D2B9}">
      <dsp:nvSpPr>
        <dsp:cNvPr id="0" name=""/>
        <dsp:cNvSpPr/>
      </dsp:nvSpPr>
      <dsp:spPr>
        <a:xfrm>
          <a:off x="3620852" y="1216579"/>
          <a:ext cx="107035" cy="1893255"/>
        </a:xfrm>
        <a:custGeom>
          <a:avLst/>
          <a:gdLst/>
          <a:ahLst/>
          <a:cxnLst/>
          <a:rect l="0" t="0" r="0" b="0"/>
          <a:pathLst>
            <a:path>
              <a:moveTo>
                <a:pt x="0" y="0"/>
              </a:moveTo>
              <a:lnTo>
                <a:pt x="0" y="1893255"/>
              </a:lnTo>
              <a:lnTo>
                <a:pt x="107035" y="18932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207B34-7A80-4023-AC84-A01A1E7472A0}">
      <dsp:nvSpPr>
        <dsp:cNvPr id="0" name=""/>
        <dsp:cNvSpPr/>
      </dsp:nvSpPr>
      <dsp:spPr>
        <a:xfrm>
          <a:off x="4023013" y="502742"/>
          <a:ext cx="608269" cy="211134"/>
        </a:xfrm>
        <a:custGeom>
          <a:avLst/>
          <a:gdLst/>
          <a:ahLst/>
          <a:cxnLst/>
          <a:rect l="0" t="0" r="0" b="0"/>
          <a:pathLst>
            <a:path>
              <a:moveTo>
                <a:pt x="608269" y="0"/>
              </a:moveTo>
              <a:lnTo>
                <a:pt x="608269" y="105567"/>
              </a:lnTo>
              <a:lnTo>
                <a:pt x="0" y="105567"/>
              </a:lnTo>
              <a:lnTo>
                <a:pt x="0" y="211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45728-2433-48D2-AF4C-4E65D5FC4A87}">
      <dsp:nvSpPr>
        <dsp:cNvPr id="0" name=""/>
        <dsp:cNvSpPr/>
      </dsp:nvSpPr>
      <dsp:spPr>
        <a:xfrm>
          <a:off x="1422949" y="1930415"/>
          <a:ext cx="121744" cy="1190327"/>
        </a:xfrm>
        <a:custGeom>
          <a:avLst/>
          <a:gdLst/>
          <a:ahLst/>
          <a:cxnLst/>
          <a:rect l="0" t="0" r="0" b="0"/>
          <a:pathLst>
            <a:path>
              <a:moveTo>
                <a:pt x="121744" y="0"/>
              </a:moveTo>
              <a:lnTo>
                <a:pt x="121744" y="1190327"/>
              </a:lnTo>
              <a:lnTo>
                <a:pt x="0" y="11903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EA860-90EC-473B-ADF6-51143E71A1D8}">
      <dsp:nvSpPr>
        <dsp:cNvPr id="0" name=""/>
        <dsp:cNvSpPr/>
      </dsp:nvSpPr>
      <dsp:spPr>
        <a:xfrm>
          <a:off x="1544694" y="1930415"/>
          <a:ext cx="150810" cy="1176322"/>
        </a:xfrm>
        <a:custGeom>
          <a:avLst/>
          <a:gdLst/>
          <a:ahLst/>
          <a:cxnLst/>
          <a:rect l="0" t="0" r="0" b="0"/>
          <a:pathLst>
            <a:path>
              <a:moveTo>
                <a:pt x="0" y="0"/>
              </a:moveTo>
              <a:lnTo>
                <a:pt x="0" y="1176322"/>
              </a:lnTo>
              <a:lnTo>
                <a:pt x="150810" y="11763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7AF69F-82A0-4073-BD4C-698F732DAD60}">
      <dsp:nvSpPr>
        <dsp:cNvPr id="0" name=""/>
        <dsp:cNvSpPr/>
      </dsp:nvSpPr>
      <dsp:spPr>
        <a:xfrm>
          <a:off x="2047395" y="1216579"/>
          <a:ext cx="759079" cy="462485"/>
        </a:xfrm>
        <a:custGeom>
          <a:avLst/>
          <a:gdLst/>
          <a:ahLst/>
          <a:cxnLst/>
          <a:rect l="0" t="0" r="0" b="0"/>
          <a:pathLst>
            <a:path>
              <a:moveTo>
                <a:pt x="759079" y="0"/>
              </a:moveTo>
              <a:lnTo>
                <a:pt x="759079" y="462485"/>
              </a:lnTo>
              <a:lnTo>
                <a:pt x="0" y="4624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670BA0-966E-4F4D-8790-4826BCA8BD00}">
      <dsp:nvSpPr>
        <dsp:cNvPr id="0" name=""/>
        <dsp:cNvSpPr/>
      </dsp:nvSpPr>
      <dsp:spPr>
        <a:xfrm>
          <a:off x="2757427" y="1216579"/>
          <a:ext cx="91440" cy="801919"/>
        </a:xfrm>
        <a:custGeom>
          <a:avLst/>
          <a:gdLst/>
          <a:ahLst/>
          <a:cxnLst/>
          <a:rect l="0" t="0" r="0" b="0"/>
          <a:pathLst>
            <a:path>
              <a:moveTo>
                <a:pt x="49047" y="0"/>
              </a:moveTo>
              <a:lnTo>
                <a:pt x="49047" y="696352"/>
              </a:lnTo>
              <a:lnTo>
                <a:pt x="45720" y="696352"/>
              </a:lnTo>
              <a:lnTo>
                <a:pt x="45720" y="8019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9D15A-96AA-435A-B2DC-5F81E756F3BF}">
      <dsp:nvSpPr>
        <dsp:cNvPr id="0" name=""/>
        <dsp:cNvSpPr/>
      </dsp:nvSpPr>
      <dsp:spPr>
        <a:xfrm>
          <a:off x="2806475" y="502742"/>
          <a:ext cx="1824807" cy="211134"/>
        </a:xfrm>
        <a:custGeom>
          <a:avLst/>
          <a:gdLst/>
          <a:ahLst/>
          <a:cxnLst/>
          <a:rect l="0" t="0" r="0" b="0"/>
          <a:pathLst>
            <a:path>
              <a:moveTo>
                <a:pt x="1824807" y="0"/>
              </a:moveTo>
              <a:lnTo>
                <a:pt x="1824807" y="105567"/>
              </a:lnTo>
              <a:lnTo>
                <a:pt x="0" y="105567"/>
              </a:lnTo>
              <a:lnTo>
                <a:pt x="0" y="211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86185-1C77-4AC6-857F-91D0ECA20091}">
      <dsp:nvSpPr>
        <dsp:cNvPr id="0" name=""/>
        <dsp:cNvSpPr/>
      </dsp:nvSpPr>
      <dsp:spPr>
        <a:xfrm>
          <a:off x="4128581" y="40"/>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TOTAL WATER CONSUMPTION </a:t>
          </a:r>
          <a:endParaRPr lang="en-IN" sz="700" b="0" kern="1200">
            <a:latin typeface="Arial" pitchFamily="34" charset="0"/>
            <a:cs typeface="Arial" pitchFamily="34" charset="0"/>
          </a:endParaRPr>
        </a:p>
      </dsp:txBody>
      <dsp:txXfrm>
        <a:off x="4128581" y="40"/>
        <a:ext cx="1005403" cy="502701"/>
      </dsp:txXfrm>
    </dsp:sp>
    <dsp:sp modelId="{0039CCBD-9A95-4182-96A3-D68B3D673A7D}">
      <dsp:nvSpPr>
        <dsp:cNvPr id="0" name=""/>
        <dsp:cNvSpPr/>
      </dsp:nvSpPr>
      <dsp:spPr>
        <a:xfrm>
          <a:off x="2303773" y="713877"/>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PROCESS</a:t>
          </a:r>
          <a:endParaRPr lang="en-IN" sz="700" b="0" kern="1200">
            <a:latin typeface="Arial" pitchFamily="34" charset="0"/>
            <a:cs typeface="Arial" pitchFamily="34" charset="0"/>
          </a:endParaRPr>
        </a:p>
      </dsp:txBody>
      <dsp:txXfrm>
        <a:off x="2303773" y="713877"/>
        <a:ext cx="1005403" cy="502701"/>
      </dsp:txXfrm>
    </dsp:sp>
    <dsp:sp modelId="{12F408D6-BC22-41EB-A42E-0D5DB28F5579}">
      <dsp:nvSpPr>
        <dsp:cNvPr id="0" name=""/>
        <dsp:cNvSpPr/>
      </dsp:nvSpPr>
      <dsp:spPr>
        <a:xfrm>
          <a:off x="2300445" y="2018499"/>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PRODUCT</a:t>
          </a:r>
          <a:endParaRPr lang="en-IN" sz="700" b="0" kern="1200">
            <a:latin typeface="Arial" pitchFamily="34" charset="0"/>
            <a:cs typeface="Arial" pitchFamily="34" charset="0"/>
          </a:endParaRPr>
        </a:p>
      </dsp:txBody>
      <dsp:txXfrm>
        <a:off x="2300445" y="2018499"/>
        <a:ext cx="1005403" cy="502701"/>
      </dsp:txXfrm>
    </dsp:sp>
    <dsp:sp modelId="{6588F45F-E575-4DCF-842D-D511576C2114}">
      <dsp:nvSpPr>
        <dsp:cNvPr id="0" name=""/>
        <dsp:cNvSpPr/>
      </dsp:nvSpPr>
      <dsp:spPr>
        <a:xfrm>
          <a:off x="1041992" y="1427713"/>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dirty="0">
              <a:latin typeface="Arial" pitchFamily="34" charset="0"/>
              <a:cs typeface="Arial" pitchFamily="34" charset="0"/>
            </a:rPr>
            <a:t>EFFLUENT TREATMENT PLANT</a:t>
          </a:r>
          <a:endParaRPr lang="en-IN" sz="700" b="0" kern="1200" dirty="0">
            <a:latin typeface="Arial" pitchFamily="34" charset="0"/>
            <a:cs typeface="Arial" pitchFamily="34" charset="0"/>
          </a:endParaRPr>
        </a:p>
      </dsp:txBody>
      <dsp:txXfrm>
        <a:off x="1041992" y="1427713"/>
        <a:ext cx="1005403" cy="502701"/>
      </dsp:txXfrm>
    </dsp:sp>
    <dsp:sp modelId="{E5ADC1BF-6A99-4C35-9F8D-FA4A58DEF1F3}">
      <dsp:nvSpPr>
        <dsp:cNvPr id="0" name=""/>
        <dsp:cNvSpPr/>
      </dsp:nvSpPr>
      <dsp:spPr>
        <a:xfrm>
          <a:off x="1695504" y="2855386"/>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IRRIGATION/SEWER</a:t>
          </a:r>
          <a:endParaRPr lang="en-IN" sz="700" b="0" kern="1200">
            <a:latin typeface="Arial" pitchFamily="34" charset="0"/>
            <a:cs typeface="Arial" pitchFamily="34" charset="0"/>
          </a:endParaRPr>
        </a:p>
      </dsp:txBody>
      <dsp:txXfrm>
        <a:off x="1695504" y="2855386"/>
        <a:ext cx="1005403" cy="502701"/>
      </dsp:txXfrm>
    </dsp:sp>
    <dsp:sp modelId="{43CE5EA3-9608-4A87-BC6F-8834E622FDB6}">
      <dsp:nvSpPr>
        <dsp:cNvPr id="0" name=""/>
        <dsp:cNvSpPr/>
      </dsp:nvSpPr>
      <dsp:spPr>
        <a:xfrm>
          <a:off x="417546" y="2869392"/>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REUSE FOR CHEMICAL REPARATION /SANITATION WATER</a:t>
          </a:r>
          <a:endParaRPr lang="en-IN" sz="700" b="0" kern="1200">
            <a:latin typeface="Arial" pitchFamily="34" charset="0"/>
            <a:cs typeface="Arial" pitchFamily="34" charset="0"/>
          </a:endParaRPr>
        </a:p>
      </dsp:txBody>
      <dsp:txXfrm>
        <a:off x="417546" y="2869392"/>
        <a:ext cx="1005403" cy="502701"/>
      </dsp:txXfrm>
    </dsp:sp>
    <dsp:sp modelId="{E3E031A8-6ED9-4B96-9970-7AA0AD280DD1}">
      <dsp:nvSpPr>
        <dsp:cNvPr id="0" name=""/>
        <dsp:cNvSpPr/>
      </dsp:nvSpPr>
      <dsp:spPr>
        <a:xfrm>
          <a:off x="3520311" y="713877"/>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COOLING</a:t>
          </a:r>
          <a:endParaRPr lang="en-IN" sz="700" b="0" kern="1200">
            <a:latin typeface="Arial" pitchFamily="34" charset="0"/>
            <a:cs typeface="Arial" pitchFamily="34" charset="0"/>
          </a:endParaRPr>
        </a:p>
      </dsp:txBody>
      <dsp:txXfrm>
        <a:off x="3520311" y="713877"/>
        <a:ext cx="1005403" cy="502701"/>
      </dsp:txXfrm>
    </dsp:sp>
    <dsp:sp modelId="{19573269-C019-4BB5-9F0B-1CAF3532D30E}">
      <dsp:nvSpPr>
        <dsp:cNvPr id="0" name=""/>
        <dsp:cNvSpPr/>
      </dsp:nvSpPr>
      <dsp:spPr>
        <a:xfrm>
          <a:off x="3727887" y="2858483"/>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CAPTIVE POWER</a:t>
          </a:r>
          <a:endParaRPr lang="en-IN" sz="700" b="0" kern="1200">
            <a:latin typeface="Arial" pitchFamily="34" charset="0"/>
            <a:cs typeface="Arial" pitchFamily="34" charset="0"/>
          </a:endParaRPr>
        </a:p>
      </dsp:txBody>
      <dsp:txXfrm>
        <a:off x="3727887" y="2858483"/>
        <a:ext cx="1005403" cy="502701"/>
      </dsp:txXfrm>
    </dsp:sp>
    <dsp:sp modelId="{ABE1BCF5-83F1-4FD9-AA0D-B2BE7F5C936A}">
      <dsp:nvSpPr>
        <dsp:cNvPr id="0" name=""/>
        <dsp:cNvSpPr/>
      </dsp:nvSpPr>
      <dsp:spPr>
        <a:xfrm>
          <a:off x="3722749" y="2001568"/>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COOLING TOWER</a:t>
          </a:r>
          <a:endParaRPr lang="en-IN" sz="700" b="0" kern="1200">
            <a:latin typeface="Arial" pitchFamily="34" charset="0"/>
            <a:cs typeface="Arial" pitchFamily="34" charset="0"/>
          </a:endParaRPr>
        </a:p>
      </dsp:txBody>
      <dsp:txXfrm>
        <a:off x="3722749" y="2001568"/>
        <a:ext cx="1005403" cy="502701"/>
      </dsp:txXfrm>
    </dsp:sp>
    <dsp:sp modelId="{D3613815-0E7A-40A7-ADAA-97DF3172B144}">
      <dsp:nvSpPr>
        <dsp:cNvPr id="0" name=""/>
        <dsp:cNvSpPr/>
      </dsp:nvSpPr>
      <dsp:spPr>
        <a:xfrm>
          <a:off x="4736850" y="713877"/>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DOMESTIC</a:t>
          </a:r>
          <a:endParaRPr lang="en-IN" sz="700" b="0" kern="1200">
            <a:latin typeface="Arial" pitchFamily="34" charset="0"/>
            <a:cs typeface="Arial" pitchFamily="34" charset="0"/>
          </a:endParaRPr>
        </a:p>
      </dsp:txBody>
      <dsp:txXfrm>
        <a:off x="4736850" y="713877"/>
        <a:ext cx="1005403" cy="502701"/>
      </dsp:txXfrm>
    </dsp:sp>
    <dsp:sp modelId="{17339ED0-14AA-472C-908A-CA44635611F9}">
      <dsp:nvSpPr>
        <dsp:cNvPr id="0" name=""/>
        <dsp:cNvSpPr/>
      </dsp:nvSpPr>
      <dsp:spPr>
        <a:xfrm>
          <a:off x="5953388" y="713877"/>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TOWNSHIP</a:t>
          </a:r>
          <a:endParaRPr lang="en-IN" sz="700" b="0" kern="1200">
            <a:latin typeface="Arial" pitchFamily="34" charset="0"/>
            <a:cs typeface="Arial" pitchFamily="34" charset="0"/>
          </a:endParaRPr>
        </a:p>
      </dsp:txBody>
      <dsp:txXfrm>
        <a:off x="5953388" y="713877"/>
        <a:ext cx="1005403" cy="502701"/>
      </dsp:txXfrm>
    </dsp:sp>
    <dsp:sp modelId="{F24972D2-A679-4B6A-8457-9C2E4196AF47}">
      <dsp:nvSpPr>
        <dsp:cNvPr id="0" name=""/>
        <dsp:cNvSpPr/>
      </dsp:nvSpPr>
      <dsp:spPr>
        <a:xfrm>
          <a:off x="6204739" y="1427713"/>
          <a:ext cx="1005403" cy="5027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0" kern="1200">
              <a:latin typeface="Arial" pitchFamily="34" charset="0"/>
              <a:cs typeface="Arial" pitchFamily="34" charset="0"/>
            </a:rPr>
            <a:t>DISPOSAL</a:t>
          </a:r>
          <a:endParaRPr lang="en-IN" sz="700" b="0" kern="1200">
            <a:latin typeface="Arial" pitchFamily="34" charset="0"/>
            <a:cs typeface="Arial" pitchFamily="34" charset="0"/>
          </a:endParaRPr>
        </a:p>
      </dsp:txBody>
      <dsp:txXfrm>
        <a:off x="6204739" y="1427713"/>
        <a:ext cx="1005403" cy="5027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75" tIns="49538" rIns="99075" bIns="49538" rtlCol="0"/>
          <a:lstStyle>
            <a:lvl1pPr algn="l">
              <a:defRPr sz="1300"/>
            </a:lvl1pPr>
          </a:lstStyle>
          <a:p>
            <a:endParaRPr lang="en-IN"/>
          </a:p>
        </p:txBody>
      </p:sp>
      <p:sp>
        <p:nvSpPr>
          <p:cNvPr id="3" name="Date Placeholder 2"/>
          <p:cNvSpPr>
            <a:spLocks noGrp="1"/>
          </p:cNvSpPr>
          <p:nvPr>
            <p:ph type="dt" idx="1"/>
          </p:nvPr>
        </p:nvSpPr>
        <p:spPr>
          <a:xfrm>
            <a:off x="4143588" y="1"/>
            <a:ext cx="3169920" cy="480060"/>
          </a:xfrm>
          <a:prstGeom prst="rect">
            <a:avLst/>
          </a:prstGeom>
        </p:spPr>
        <p:txBody>
          <a:bodyPr vert="horz" lIns="99075" tIns="49538" rIns="99075" bIns="49538" rtlCol="0"/>
          <a:lstStyle>
            <a:lvl1pPr algn="r">
              <a:defRPr sz="1300"/>
            </a:lvl1pPr>
          </a:lstStyle>
          <a:p>
            <a:fld id="{A7B3420A-9F29-41D7-97F0-11EF81BC4AFC}" type="datetimeFigureOut">
              <a:rPr lang="en-US" smtClean="0"/>
              <a:pPr/>
              <a:t>5/17/2016</a:t>
            </a:fld>
            <a:endParaRPr lang="en-IN"/>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75" tIns="49538" rIns="99075" bIns="49538" rtlCol="0" anchor="ctr"/>
          <a:lstStyle/>
          <a:p>
            <a:endParaRPr lang="en-IN"/>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9075" tIns="49538" rIns="99075" bIns="495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0060"/>
          </a:xfrm>
          <a:prstGeom prst="rect">
            <a:avLst/>
          </a:prstGeom>
        </p:spPr>
        <p:txBody>
          <a:bodyPr vert="horz" lIns="99075" tIns="49538" rIns="99075" bIns="49538" rtlCol="0" anchor="b"/>
          <a:lstStyle>
            <a:lvl1pPr algn="l">
              <a:defRPr sz="1300"/>
            </a:lvl1pPr>
          </a:lstStyle>
          <a:p>
            <a:endParaRPr lang="en-IN"/>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75" tIns="49538" rIns="99075" bIns="49538" rtlCol="0" anchor="b"/>
          <a:lstStyle>
            <a:lvl1pPr algn="r">
              <a:defRPr sz="1300"/>
            </a:lvl1pPr>
          </a:lstStyle>
          <a:p>
            <a:fld id="{8C3431F9-9F98-4A05-8708-CF3EAF4B0ABD}" type="slidenum">
              <a:rPr lang="en-IN" smtClean="0"/>
              <a:pPr/>
              <a:t>‹#›</a:t>
            </a:fld>
            <a:endParaRPr lang="en-IN"/>
          </a:p>
        </p:txBody>
      </p:sp>
    </p:spTree>
    <p:extLst>
      <p:ext uri="{BB962C8B-B14F-4D97-AF65-F5344CB8AC3E}">
        <p14:creationId xmlns:p14="http://schemas.microsoft.com/office/powerpoint/2010/main" xmlns="" val="156978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C3431F9-9F98-4A05-8708-CF3EAF4B0ABD}" type="slidenum">
              <a:rPr lang="en-IN" smtClean="0"/>
              <a:pPr/>
              <a:t>16</a:t>
            </a:fld>
            <a:endParaRPr lang="en-IN"/>
          </a:p>
        </p:txBody>
      </p:sp>
    </p:spTree>
    <p:extLst>
      <p:ext uri="{BB962C8B-B14F-4D97-AF65-F5344CB8AC3E}">
        <p14:creationId xmlns:p14="http://schemas.microsoft.com/office/powerpoint/2010/main" xmlns="" val="323233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C3431F9-9F98-4A05-8708-CF3EAF4B0ABD}" type="slidenum">
              <a:rPr lang="en-IN" smtClean="0"/>
              <a:pPr/>
              <a:t>22</a:t>
            </a:fld>
            <a:endParaRPr lang="en-IN"/>
          </a:p>
        </p:txBody>
      </p:sp>
    </p:spTree>
    <p:extLst>
      <p:ext uri="{BB962C8B-B14F-4D97-AF65-F5344CB8AC3E}">
        <p14:creationId xmlns:p14="http://schemas.microsoft.com/office/powerpoint/2010/main" xmlns="" val="99446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descr="green1"/>
          <p:cNvPicPr>
            <a:picLocks noChangeAspect="1" noChangeArrowheads="1"/>
          </p:cNvPicPr>
          <p:nvPr/>
        </p:nvPicPr>
        <p:blipFill>
          <a:blip r:embed="rId2" cstate="print"/>
          <a:srcRect l="3510"/>
          <a:stretch>
            <a:fillRect/>
          </a:stretch>
        </p:blipFill>
        <p:spPr bwMode="auto">
          <a:xfrm>
            <a:off x="9525" y="0"/>
            <a:ext cx="9183688" cy="6858000"/>
          </a:xfrm>
          <a:prstGeom prst="rect">
            <a:avLst/>
          </a:prstGeom>
          <a:noFill/>
          <a:ln w="9525">
            <a:noFill/>
            <a:miter lim="800000"/>
            <a:headEnd/>
            <a:tailEnd/>
          </a:ln>
          <a:effectLst/>
        </p:spPr>
      </p:pic>
      <p:sp>
        <p:nvSpPr>
          <p:cNvPr id="2051" name="Rectangle 3"/>
          <p:cNvSpPr>
            <a:spLocks noGrp="1" noChangeArrowheads="1"/>
          </p:cNvSpPr>
          <p:nvPr>
            <p:ph type="ctrTitle"/>
          </p:nvPr>
        </p:nvSpPr>
        <p:spPr>
          <a:xfrm>
            <a:off x="1116013" y="2133600"/>
            <a:ext cx="6621462" cy="977900"/>
          </a:xfrm>
        </p:spPr>
        <p:txBody>
          <a:bodyPr/>
          <a:lstStyle>
            <a:lvl1pPr algn="r">
              <a:defRPr/>
            </a:lvl1pPr>
          </a:lstStyle>
          <a:p>
            <a:r>
              <a:rPr lang="en-US" altLang="zh-CN"/>
              <a:t>Click to edit Master title style</a:t>
            </a:r>
            <a:endParaRPr lang="zh-CN"/>
          </a:p>
        </p:txBody>
      </p:sp>
      <p:sp>
        <p:nvSpPr>
          <p:cNvPr id="2052" name="Rectangle 4"/>
          <p:cNvSpPr>
            <a:spLocks noGrp="1" noChangeArrowheads="1"/>
          </p:cNvSpPr>
          <p:nvPr>
            <p:ph type="subTitle" idx="1"/>
          </p:nvPr>
        </p:nvSpPr>
        <p:spPr>
          <a:xfrm>
            <a:off x="2413000" y="3141663"/>
            <a:ext cx="5321300" cy="719137"/>
          </a:xfrm>
        </p:spPr>
        <p:txBody>
          <a:bodyPr/>
          <a:lstStyle>
            <a:lvl1pPr marL="0" indent="0" algn="r">
              <a:buFontTx/>
              <a:buNone/>
              <a:defRPr/>
            </a:lvl1pPr>
          </a:lstStyle>
          <a:p>
            <a:r>
              <a:rPr lang="en-US" altLang="zh-CN"/>
              <a:t>Click to edit Master subtitle style</a:t>
            </a:r>
            <a:endParaRPr lang="zh-CN"/>
          </a:p>
        </p:txBody>
      </p:sp>
      <p:sp>
        <p:nvSpPr>
          <p:cNvPr id="2053" name="Rectangle 5"/>
          <p:cNvSpPr>
            <a:spLocks noGrp="1" noChangeArrowheads="1"/>
          </p:cNvSpPr>
          <p:nvPr>
            <p:ph type="dt" sz="half" idx="2"/>
          </p:nvPr>
        </p:nvSpPr>
        <p:spPr/>
        <p:txBody>
          <a:bodyPr/>
          <a:lstStyle>
            <a:lvl1pPr>
              <a:defRPr/>
            </a:lvl1pPr>
          </a:lstStyle>
          <a:p>
            <a:fld id="{D1C86814-AD5E-4C71-BEFD-39641EDAAF9C}" type="datetimeFigureOut">
              <a:rPr lang="en-US" smtClean="0"/>
              <a:pPr/>
              <a:t>5/17/2016</a:t>
            </a:fld>
            <a:endParaRPr lang="en-IN"/>
          </a:p>
        </p:txBody>
      </p:sp>
      <p:sp>
        <p:nvSpPr>
          <p:cNvPr id="2054" name="Rectangle 6"/>
          <p:cNvSpPr>
            <a:spLocks noGrp="1" noChangeArrowheads="1"/>
          </p:cNvSpPr>
          <p:nvPr>
            <p:ph type="ftr" sz="quarter" idx="3"/>
          </p:nvPr>
        </p:nvSpPr>
        <p:spPr/>
        <p:txBody>
          <a:bodyPr/>
          <a:lstStyle>
            <a:lvl1pPr>
              <a:defRPr/>
            </a:lvl1pPr>
          </a:lstStyle>
          <a:p>
            <a:endParaRPr lang="en-IN"/>
          </a:p>
        </p:txBody>
      </p:sp>
      <p:sp>
        <p:nvSpPr>
          <p:cNvPr id="2055" name="Rectangle 7"/>
          <p:cNvSpPr>
            <a:spLocks noGrp="1" noChangeArrowheads="1"/>
          </p:cNvSpPr>
          <p:nvPr>
            <p:ph type="sldNum" sz="quarter" idx="4"/>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274638"/>
            <a:ext cx="1855787"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1260475" y="274638"/>
            <a:ext cx="541813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0C4941D-F946-4416-89D0-015D48F7251C}"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B6D1AC3-2774-4700-A68A-945C963B2D40}"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B80F297-5B16-46CE-8490-EC10FB22102C}"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C78BB5A-0A51-4AE3-B9D7-3C5F981B81BE}"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96E1341-5DFE-4BD3-8E71-1F79FDC0ADD4}" type="slidenum">
              <a:rPr lang="en-US" altLang="zh-CN"/>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BBD12636-0C9A-4ED9-8F59-B1B902F1313D}" type="slidenum">
              <a:rPr lang="en-US" altLang="zh-CN"/>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7A9EF52F-0A48-41D0-97E7-1EF42A94FF98}" type="slidenum">
              <a:rPr lang="en-US" altLang="zh-CN"/>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7AFE4BAB-5720-4AF7-8F7A-677C15E73E61}"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EA6FA785-1384-43D8-9CD4-72A0F5DD28BD}" type="slidenum">
              <a:rPr lang="en-US" altLang="zh-CN"/>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14035A65-8D26-4F31-9A61-DDD945386371}" type="slidenum">
              <a:rPr lang="en-US" altLang="zh-CN"/>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9B09672-4C68-446E-A03F-DA7B02078BB9}" type="slidenum">
              <a:rPr lang="en-US" altLang="zh-CN"/>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444500" y="14097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16450" y="14097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5" name="Footer Placeholder 4"/>
          <p:cNvSpPr>
            <a:spLocks noGrp="1"/>
          </p:cNvSpPr>
          <p:nvPr>
            <p:ph type="ftr" sz="quarter" idx="11"/>
          </p:nvPr>
        </p:nvSpPr>
        <p:spPr/>
        <p:txBody>
          <a:bodyPr/>
          <a:lstStyle>
            <a:lvl1pPr>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sym typeface="Californian FB" pitchFamily="18" charset="0"/>
              </a:rPr>
              <a:t>Click icon to add picture</a:t>
            </a:r>
            <a:endParaRPr lang="zh-CN" altLang="en-US" noProof="0">
              <a:sym typeface="Californian FB" pitchFamily="18"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88125" y="533400"/>
            <a:ext cx="2047875" cy="5981700"/>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444500" y="533400"/>
            <a:ext cx="5991225" cy="598170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990600" y="533400"/>
            <a:ext cx="7086600" cy="487363"/>
          </a:xfrm>
        </p:spPr>
        <p:txBody>
          <a:bodyPr/>
          <a:lstStyle/>
          <a:p>
            <a:r>
              <a:rPr lang="en-US" altLang="zh-CN"/>
              <a:t>Click to edit Master title style</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990600" y="533400"/>
            <a:ext cx="7086600" cy="487363"/>
          </a:xfrm>
        </p:spPr>
        <p:txBody>
          <a:bodyPr/>
          <a:lstStyle/>
          <a:p>
            <a:r>
              <a:rPr lang="en-US" altLang="zh-CN"/>
              <a:t>Click to edit Master title style</a:t>
            </a:r>
            <a:endParaRPr lang="zh-CN" altLang="en-US"/>
          </a:p>
        </p:txBody>
      </p:sp>
      <p:sp>
        <p:nvSpPr>
          <p:cNvPr id="3" name="文本占位符 2"/>
          <p:cNvSpPr>
            <a:spLocks noGrp="1"/>
          </p:cNvSpPr>
          <p:nvPr>
            <p:ph type="body" sz="half" idx="1"/>
          </p:nvPr>
        </p:nvSpPr>
        <p:spPr>
          <a:xfrm>
            <a:off x="444500" y="1409700"/>
            <a:ext cx="4019550" cy="51054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quarter" idx="2"/>
          </p:nvPr>
        </p:nvSpPr>
        <p:spPr>
          <a:xfrm>
            <a:off x="4616450" y="1409700"/>
            <a:ext cx="4019550" cy="24765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内容占位符 4"/>
          <p:cNvSpPr>
            <a:spLocks noGrp="1"/>
          </p:cNvSpPr>
          <p:nvPr>
            <p:ph sz="quarter" idx="3"/>
          </p:nvPr>
        </p:nvSpPr>
        <p:spPr>
          <a:xfrm>
            <a:off x="4616450" y="4038600"/>
            <a:ext cx="4019550" cy="24765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fld id="{EA2981DA-9775-4324-BB9D-50F2ED856969}"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D37D7D9-04B8-46FF-A663-FF5C84AF2598}" type="slidenum">
              <a:rPr lang="zh-CN" altLang="en-US"/>
              <a:pPr/>
              <a:t>‹#›</a:t>
            </a:fld>
            <a:endParaRPr lang="en-US" altLang="zh-CN" sz="1800">
              <a:solidFill>
                <a:schemeClr val="tx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5CF20621-9672-45CD-B7D2-87249B1C6014}"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6364084-B73E-4FC0-99EC-F9928BA319A1}" type="slidenum">
              <a:rPr lang="zh-CN" altLang="en-US"/>
              <a:pPr/>
              <a:t>‹#›</a:t>
            </a:fld>
            <a:endParaRPr lang="en-US" altLang="zh-CN" sz="1800">
              <a:solidFill>
                <a:schemeClr val="tx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日期占位符 3"/>
          <p:cNvSpPr>
            <a:spLocks noGrp="1"/>
          </p:cNvSpPr>
          <p:nvPr>
            <p:ph type="dt" sz="half" idx="10"/>
          </p:nvPr>
        </p:nvSpPr>
        <p:spPr/>
        <p:txBody>
          <a:bodyPr/>
          <a:lstStyle>
            <a:lvl1pPr>
              <a:defRPr/>
            </a:lvl1pPr>
          </a:lstStyle>
          <a:p>
            <a:fld id="{92AD2C32-4F80-4D82-B39C-2E70838B9384}"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07BF4B6-1DAC-4B9B-BCC1-6B76836CAF41}" type="slidenum">
              <a:rPr lang="zh-CN" altLang="en-US"/>
              <a:pPr/>
              <a:t>‹#›</a:t>
            </a:fld>
            <a:endParaRPr lang="en-US" altLang="zh-CN" sz="1800">
              <a:solidFill>
                <a:schemeClr val="tx1"/>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lvl1pPr>
              <a:defRPr/>
            </a:lvl1pPr>
          </a:lstStyle>
          <a:p>
            <a:fld id="{C75C0067-B4B7-4041-AAA5-021159D1FADF}"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775B81B-01BB-48E7-84FA-B235E233E4C3}" type="slidenum">
              <a:rPr lang="zh-CN" altLang="en-US"/>
              <a:pPr/>
              <a:t>‹#›</a:t>
            </a:fld>
            <a:endParaRPr lang="en-US" altLang="zh-CN"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1260475" y="1600200"/>
            <a:ext cx="36369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049838" y="1600200"/>
            <a:ext cx="36369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lvl1pPr>
              <a:defRPr/>
            </a:lvl1pPr>
          </a:lstStyle>
          <a:p>
            <a:fld id="{EA91A9ED-0280-42E0-99DD-CB27425FBC0E}" type="datetime1">
              <a:rPr lang="zh-CN" altLang="en-US"/>
              <a:pPr/>
              <a:t>2016/5/17</a:t>
            </a:fld>
            <a:endParaRPr lang="en-US" altLang="zh-CN"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7729F61D-4F33-4813-8B7A-14DE149CAF96}" type="slidenum">
              <a:rPr lang="zh-CN" altLang="en-US"/>
              <a:pPr/>
              <a:t>‹#›</a:t>
            </a:fld>
            <a:endParaRPr lang="en-US" altLang="zh-CN" sz="1800">
              <a:solidFill>
                <a:schemeClr val="tx1"/>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lvl1pPr>
              <a:defRPr/>
            </a:lvl1pPr>
          </a:lstStyle>
          <a:p>
            <a:fld id="{064F0D62-21A1-4BA5-A9DA-248B64D01E3D}" type="datetime1">
              <a:rPr lang="zh-CN" altLang="en-US"/>
              <a:pPr/>
              <a:t>2016/5/17</a:t>
            </a:fld>
            <a:endParaRPr lang="en-US" altLang="zh-CN"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6793B5A8-08EC-4FDF-A8D7-7B8F1688ED5C}" type="slidenum">
              <a:rPr lang="zh-CN" altLang="en-US"/>
              <a:pPr/>
              <a:t>‹#›</a:t>
            </a:fld>
            <a:endParaRPr lang="en-US" altLang="zh-CN" sz="1800">
              <a:solidFill>
                <a:schemeClr val="tx1"/>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F53B5601-172C-4F68-B5EC-5C442860A371}" type="datetime1">
              <a:rPr lang="zh-CN" altLang="en-US"/>
              <a:pPr/>
              <a:t>2016/5/17</a:t>
            </a:fld>
            <a:endParaRPr lang="en-US" altLang="zh-CN"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40EE1383-908B-4CDA-9387-25C72F4E1BBD}" type="slidenum">
              <a:rPr lang="zh-CN" altLang="en-US"/>
              <a:pPr/>
              <a:t>‹#›</a:t>
            </a:fld>
            <a:endParaRPr lang="en-US" altLang="zh-CN" sz="1800">
              <a:solidFill>
                <a:schemeClr val="tx1"/>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4"/>
          <p:cNvSpPr>
            <a:spLocks noGrp="1"/>
          </p:cNvSpPr>
          <p:nvPr>
            <p:ph type="dt" sz="half" idx="10"/>
          </p:nvPr>
        </p:nvSpPr>
        <p:spPr/>
        <p:txBody>
          <a:bodyPr/>
          <a:lstStyle>
            <a:lvl1pPr>
              <a:defRPr/>
            </a:lvl1pPr>
          </a:lstStyle>
          <a:p>
            <a:fld id="{053AD68B-6712-4EFA-8DEE-8CE9F840ADE3}"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6FA4DDB-45E2-45AA-9A56-BEF4ADDF4B88}" type="slidenum">
              <a:rPr lang="zh-CN" altLang="en-US"/>
              <a:pPr/>
              <a:t>‹#›</a:t>
            </a:fld>
            <a:endParaRPr lang="en-US" altLang="zh-CN" sz="1800">
              <a:solidFill>
                <a:schemeClr val="tx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sym typeface="Calibri" pitchFamily="34" charset="0"/>
              </a:rPr>
              <a:t>Click icon to add picture</a:t>
            </a:r>
            <a:endParaRPr lang="zh-CN" altLang="en-US" noProof="0">
              <a:sym typeface="Calibri"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4"/>
          <p:cNvSpPr>
            <a:spLocks noGrp="1"/>
          </p:cNvSpPr>
          <p:nvPr>
            <p:ph type="dt" sz="half" idx="10"/>
          </p:nvPr>
        </p:nvSpPr>
        <p:spPr/>
        <p:txBody>
          <a:bodyPr/>
          <a:lstStyle>
            <a:lvl1pPr>
              <a:defRPr/>
            </a:lvl1pPr>
          </a:lstStyle>
          <a:p>
            <a:fld id="{ADD2A824-9292-42BA-8989-280DB1254097}"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B5A8245-AE48-47A9-9670-FCF948A27A98}" type="slidenum">
              <a:rPr lang="zh-CN" altLang="en-US"/>
              <a:pPr/>
              <a:t>‹#›</a:t>
            </a:fld>
            <a:endParaRPr lang="en-US" altLang="zh-CN" sz="1800">
              <a:solidFill>
                <a:schemeClr val="tx1"/>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F478BC14-9D27-4E99-B6C9-70069DF61530}"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CBAE09E-88CD-4C94-B72D-8D3168ABB620}" type="slidenum">
              <a:rPr lang="zh-CN" altLang="en-US"/>
              <a:pPr/>
              <a:t>‹#›</a:t>
            </a:fld>
            <a:endParaRPr lang="en-US" altLang="zh-CN" sz="1800">
              <a:solidFill>
                <a:schemeClr val="tx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4B25CF51-6992-4D2B-8E01-C248DE7D4499}"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20D2235-FF68-46E1-B060-BF0C640BE99E}" type="slidenum">
              <a:rPr lang="zh-CN" altLang="en-US"/>
              <a:pPr/>
              <a:t>‹#›</a:t>
            </a:fld>
            <a:endParaRPr lang="en-US" altLang="zh-CN" sz="1800">
              <a:solidFill>
                <a:schemeClr val="tx1"/>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fld id="{EA2981DA-9775-4324-BB9D-50F2ED856969}"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D37D7D9-04B8-46FF-A663-FF5C84AF2598}" type="slidenum">
              <a:rPr lang="zh-CN" altLang="en-US"/>
              <a:pPr/>
              <a:t>‹#›</a:t>
            </a:fld>
            <a:endParaRPr lang="en-US" altLang="zh-CN" sz="1800">
              <a:solidFill>
                <a:schemeClr val="tx1"/>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5CF20621-9672-45CD-B7D2-87249B1C6014}"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6364084-B73E-4FC0-99EC-F9928BA319A1}" type="slidenum">
              <a:rPr lang="zh-CN" altLang="en-US"/>
              <a:pPr/>
              <a:t>‹#›</a:t>
            </a:fld>
            <a:endParaRPr lang="en-US" altLang="zh-CN" sz="1800">
              <a:solidFill>
                <a:schemeClr val="tx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日期占位符 3"/>
          <p:cNvSpPr>
            <a:spLocks noGrp="1"/>
          </p:cNvSpPr>
          <p:nvPr>
            <p:ph type="dt" sz="half" idx="10"/>
          </p:nvPr>
        </p:nvSpPr>
        <p:spPr/>
        <p:txBody>
          <a:bodyPr/>
          <a:lstStyle>
            <a:lvl1pPr>
              <a:defRPr/>
            </a:lvl1pPr>
          </a:lstStyle>
          <a:p>
            <a:fld id="{92AD2C32-4F80-4D82-B39C-2E70838B9384}"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07BF4B6-1DAC-4B9B-BCC1-6B76836CAF41}" type="slidenum">
              <a:rPr lang="zh-CN" altLang="en-US"/>
              <a:pPr/>
              <a:t>‹#›</a:t>
            </a:fld>
            <a:endParaRPr lang="en-US" altLang="zh-CN"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8" name="Footer Placeholder 7"/>
          <p:cNvSpPr>
            <a:spLocks noGrp="1"/>
          </p:cNvSpPr>
          <p:nvPr>
            <p:ph type="ftr" sz="quarter" idx="11"/>
          </p:nvPr>
        </p:nvSpPr>
        <p:spPr/>
        <p:txBody>
          <a:bodyPr/>
          <a:lstStyle>
            <a:lvl1pPr>
              <a:defRPr/>
            </a:lvl1pPr>
          </a:lstStyle>
          <a:p>
            <a:endParaRPr lang="en-IN"/>
          </a:p>
        </p:txBody>
      </p:sp>
      <p:sp>
        <p:nvSpPr>
          <p:cNvPr id="9" name="Slide Number Placeholder 8"/>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lvl1pPr>
              <a:defRPr/>
            </a:lvl1pPr>
          </a:lstStyle>
          <a:p>
            <a:fld id="{C75C0067-B4B7-4041-AAA5-021159D1FADF}"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775B81B-01BB-48E7-84FA-B235E233E4C3}" type="slidenum">
              <a:rPr lang="zh-CN" altLang="en-US"/>
              <a:pPr/>
              <a:t>‹#›</a:t>
            </a:fld>
            <a:endParaRPr lang="en-US" altLang="zh-CN" sz="1800">
              <a:solidFill>
                <a:schemeClr val="tx1"/>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lvl1pPr>
              <a:defRPr/>
            </a:lvl1pPr>
          </a:lstStyle>
          <a:p>
            <a:fld id="{EA91A9ED-0280-42E0-99DD-CB27425FBC0E}" type="datetime1">
              <a:rPr lang="zh-CN" altLang="en-US"/>
              <a:pPr/>
              <a:t>2016/5/17</a:t>
            </a:fld>
            <a:endParaRPr lang="en-US" altLang="zh-CN"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7729F61D-4F33-4813-8B7A-14DE149CAF96}" type="slidenum">
              <a:rPr lang="zh-CN" altLang="en-US"/>
              <a:pPr/>
              <a:t>‹#›</a:t>
            </a:fld>
            <a:endParaRPr lang="en-US" altLang="zh-CN" sz="1800">
              <a:solidFill>
                <a:schemeClr val="tx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lvl1pPr>
              <a:defRPr/>
            </a:lvl1pPr>
          </a:lstStyle>
          <a:p>
            <a:fld id="{064F0D62-21A1-4BA5-A9DA-248B64D01E3D}" type="datetime1">
              <a:rPr lang="zh-CN" altLang="en-US"/>
              <a:pPr/>
              <a:t>2016/5/17</a:t>
            </a:fld>
            <a:endParaRPr lang="en-US" altLang="zh-CN"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6793B5A8-08EC-4FDF-A8D7-7B8F1688ED5C}" type="slidenum">
              <a:rPr lang="zh-CN" altLang="en-US"/>
              <a:pPr/>
              <a:t>‹#›</a:t>
            </a:fld>
            <a:endParaRPr lang="en-US" altLang="zh-CN" sz="1800">
              <a:solidFill>
                <a:schemeClr val="tx1"/>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F53B5601-172C-4F68-B5EC-5C442860A371}" type="datetime1">
              <a:rPr lang="zh-CN" altLang="en-US"/>
              <a:pPr/>
              <a:t>2016/5/17</a:t>
            </a:fld>
            <a:endParaRPr lang="en-US" altLang="zh-CN"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40EE1383-908B-4CDA-9387-25C72F4E1BBD}" type="slidenum">
              <a:rPr lang="zh-CN" altLang="en-US"/>
              <a:pPr/>
              <a:t>‹#›</a:t>
            </a:fld>
            <a:endParaRPr lang="en-US" altLang="zh-CN" sz="1800">
              <a:solidFill>
                <a:schemeClr val="tx1"/>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4"/>
          <p:cNvSpPr>
            <a:spLocks noGrp="1"/>
          </p:cNvSpPr>
          <p:nvPr>
            <p:ph type="dt" sz="half" idx="10"/>
          </p:nvPr>
        </p:nvSpPr>
        <p:spPr/>
        <p:txBody>
          <a:bodyPr/>
          <a:lstStyle>
            <a:lvl1pPr>
              <a:defRPr/>
            </a:lvl1pPr>
          </a:lstStyle>
          <a:p>
            <a:fld id="{053AD68B-6712-4EFA-8DEE-8CE9F840ADE3}"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6FA4DDB-45E2-45AA-9A56-BEF4ADDF4B88}" type="slidenum">
              <a:rPr lang="zh-CN" altLang="en-US"/>
              <a:pPr/>
              <a:t>‹#›</a:t>
            </a:fld>
            <a:endParaRPr lang="en-US" altLang="zh-CN" sz="1800">
              <a:solidFill>
                <a:schemeClr val="tx1"/>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sym typeface="Calibri" pitchFamily="34" charset="0"/>
              </a:rPr>
              <a:t>Click icon to add picture</a:t>
            </a:r>
            <a:endParaRPr lang="zh-CN" altLang="en-US" noProof="0">
              <a:sym typeface="Calibri"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4"/>
          <p:cNvSpPr>
            <a:spLocks noGrp="1"/>
          </p:cNvSpPr>
          <p:nvPr>
            <p:ph type="dt" sz="half" idx="10"/>
          </p:nvPr>
        </p:nvSpPr>
        <p:spPr/>
        <p:txBody>
          <a:bodyPr/>
          <a:lstStyle>
            <a:lvl1pPr>
              <a:defRPr/>
            </a:lvl1pPr>
          </a:lstStyle>
          <a:p>
            <a:fld id="{ADD2A824-9292-42BA-8989-280DB1254097}"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B5A8245-AE48-47A9-9670-FCF948A27A98}" type="slidenum">
              <a:rPr lang="zh-CN" altLang="en-US"/>
              <a:pPr/>
              <a:t>‹#›</a:t>
            </a:fld>
            <a:endParaRPr lang="en-US" altLang="zh-CN" sz="1800">
              <a:solidFill>
                <a:schemeClr val="tx1"/>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F478BC14-9D27-4E99-B6C9-70069DF61530}"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CBAE09E-88CD-4C94-B72D-8D3168ABB620}" type="slidenum">
              <a:rPr lang="zh-CN" altLang="en-US"/>
              <a:pPr/>
              <a:t>‹#›</a:t>
            </a:fld>
            <a:endParaRPr lang="en-US" altLang="zh-CN" sz="1800">
              <a:solidFill>
                <a:schemeClr val="tx1"/>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4B25CF51-6992-4D2B-8E01-C248DE7D4499}"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20D2235-FF68-46E1-B060-BF0C640BE99E}" type="slidenum">
              <a:rPr lang="zh-CN" altLang="en-US"/>
              <a:pPr/>
              <a:t>‹#›</a:t>
            </a:fld>
            <a:endParaRPr lang="en-US" altLang="zh-CN" sz="1800">
              <a:solidFill>
                <a:schemeClr val="tx1"/>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lvl1pPr>
              <a:defRPr/>
            </a:lvl1pPr>
          </a:lstStyle>
          <a:p>
            <a:fld id="{EA2981DA-9775-4324-BB9D-50F2ED856969}"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D37D7D9-04B8-46FF-A663-FF5C84AF2598}" type="slidenum">
              <a:rPr lang="zh-CN" altLang="en-US"/>
              <a:pPr/>
              <a:t>‹#›</a:t>
            </a:fld>
            <a:endParaRPr lang="en-US" altLang="zh-CN" sz="1800">
              <a:solidFill>
                <a:schemeClr val="tx1"/>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5CF20621-9672-45CD-B7D2-87249B1C6014}"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6364084-B73E-4FC0-99EC-F9928BA319A1}" type="slidenum">
              <a:rPr lang="zh-CN" altLang="en-US"/>
              <a:pPr/>
              <a:t>‹#›</a:t>
            </a:fld>
            <a:endParaRPr lang="en-US" altLang="zh-CN"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4" name="Footer Placeholder 3"/>
          <p:cNvSpPr>
            <a:spLocks noGrp="1"/>
          </p:cNvSpPr>
          <p:nvPr>
            <p:ph type="ftr" sz="quarter" idx="11"/>
          </p:nvPr>
        </p:nvSpPr>
        <p:spPr/>
        <p:txBody>
          <a:bodyPr/>
          <a:lstStyle>
            <a:lvl1pPr>
              <a:defRPr/>
            </a:lvl1pPr>
          </a:lstStyle>
          <a:p>
            <a:endParaRPr lang="en-IN"/>
          </a:p>
        </p:txBody>
      </p:sp>
      <p:sp>
        <p:nvSpPr>
          <p:cNvPr id="5" name="Slide Number Placeholder 4"/>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日期占位符 3"/>
          <p:cNvSpPr>
            <a:spLocks noGrp="1"/>
          </p:cNvSpPr>
          <p:nvPr>
            <p:ph type="dt" sz="half" idx="10"/>
          </p:nvPr>
        </p:nvSpPr>
        <p:spPr/>
        <p:txBody>
          <a:bodyPr/>
          <a:lstStyle>
            <a:lvl1pPr>
              <a:defRPr/>
            </a:lvl1pPr>
          </a:lstStyle>
          <a:p>
            <a:fld id="{92AD2C32-4F80-4D82-B39C-2E70838B9384}"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07BF4B6-1DAC-4B9B-BCC1-6B76836CAF41}" type="slidenum">
              <a:rPr lang="zh-CN" altLang="en-US"/>
              <a:pPr/>
              <a:t>‹#›</a:t>
            </a:fld>
            <a:endParaRPr lang="en-US" altLang="zh-CN" sz="1800">
              <a:solidFill>
                <a:schemeClr val="tx1"/>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lvl1pPr>
              <a:defRPr/>
            </a:lvl1pPr>
          </a:lstStyle>
          <a:p>
            <a:fld id="{C75C0067-B4B7-4041-AAA5-021159D1FADF}"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775B81B-01BB-48E7-84FA-B235E233E4C3}" type="slidenum">
              <a:rPr lang="zh-CN" altLang="en-US"/>
              <a:pPr/>
              <a:t>‹#›</a:t>
            </a:fld>
            <a:endParaRPr lang="en-US" altLang="zh-CN" sz="1800">
              <a:solidFill>
                <a:schemeClr val="tx1"/>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lvl1pPr>
              <a:defRPr/>
            </a:lvl1pPr>
          </a:lstStyle>
          <a:p>
            <a:fld id="{EA91A9ED-0280-42E0-99DD-CB27425FBC0E}" type="datetime1">
              <a:rPr lang="zh-CN" altLang="en-US"/>
              <a:pPr/>
              <a:t>2016/5/17</a:t>
            </a:fld>
            <a:endParaRPr lang="en-US" altLang="zh-CN"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7729F61D-4F33-4813-8B7A-14DE149CAF96}" type="slidenum">
              <a:rPr lang="zh-CN" altLang="en-US"/>
              <a:pPr/>
              <a:t>‹#›</a:t>
            </a:fld>
            <a:endParaRPr lang="en-US" altLang="zh-CN" sz="1800">
              <a:solidFill>
                <a:schemeClr val="tx1"/>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lvl1pPr>
              <a:defRPr/>
            </a:lvl1pPr>
          </a:lstStyle>
          <a:p>
            <a:fld id="{064F0D62-21A1-4BA5-A9DA-248B64D01E3D}" type="datetime1">
              <a:rPr lang="zh-CN" altLang="en-US"/>
              <a:pPr/>
              <a:t>2016/5/17</a:t>
            </a:fld>
            <a:endParaRPr lang="en-US" altLang="zh-CN"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6793B5A8-08EC-4FDF-A8D7-7B8F1688ED5C}" type="slidenum">
              <a:rPr lang="zh-CN" altLang="en-US"/>
              <a:pPr/>
              <a:t>‹#›</a:t>
            </a:fld>
            <a:endParaRPr lang="en-US" altLang="zh-CN" sz="1800">
              <a:solidFill>
                <a:schemeClr val="tx1"/>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F53B5601-172C-4F68-B5EC-5C442860A371}" type="datetime1">
              <a:rPr lang="zh-CN" altLang="en-US"/>
              <a:pPr/>
              <a:t>2016/5/17</a:t>
            </a:fld>
            <a:endParaRPr lang="en-US" altLang="zh-CN"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40EE1383-908B-4CDA-9387-25C72F4E1BBD}" type="slidenum">
              <a:rPr lang="zh-CN" altLang="en-US"/>
              <a:pPr/>
              <a:t>‹#›</a:t>
            </a:fld>
            <a:endParaRPr lang="en-US" altLang="zh-CN" sz="1800">
              <a:solidFill>
                <a:schemeClr val="tx1"/>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4"/>
          <p:cNvSpPr>
            <a:spLocks noGrp="1"/>
          </p:cNvSpPr>
          <p:nvPr>
            <p:ph type="dt" sz="half" idx="10"/>
          </p:nvPr>
        </p:nvSpPr>
        <p:spPr/>
        <p:txBody>
          <a:bodyPr/>
          <a:lstStyle>
            <a:lvl1pPr>
              <a:defRPr/>
            </a:lvl1pPr>
          </a:lstStyle>
          <a:p>
            <a:fld id="{053AD68B-6712-4EFA-8DEE-8CE9F840ADE3}"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6FA4DDB-45E2-45AA-9A56-BEF4ADDF4B88}" type="slidenum">
              <a:rPr lang="zh-CN" altLang="en-US"/>
              <a:pPr/>
              <a:t>‹#›</a:t>
            </a:fld>
            <a:endParaRPr lang="en-US" altLang="zh-CN" sz="1800">
              <a:solidFill>
                <a:schemeClr val="tx1"/>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sym typeface="Calibri" pitchFamily="34" charset="0"/>
              </a:rPr>
              <a:t>Click icon to add picture</a:t>
            </a:r>
            <a:endParaRPr lang="zh-CN" altLang="en-US" noProof="0">
              <a:sym typeface="Calibri"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4"/>
          <p:cNvSpPr>
            <a:spLocks noGrp="1"/>
          </p:cNvSpPr>
          <p:nvPr>
            <p:ph type="dt" sz="half" idx="10"/>
          </p:nvPr>
        </p:nvSpPr>
        <p:spPr/>
        <p:txBody>
          <a:bodyPr/>
          <a:lstStyle>
            <a:lvl1pPr>
              <a:defRPr/>
            </a:lvl1pPr>
          </a:lstStyle>
          <a:p>
            <a:fld id="{ADD2A824-9292-42BA-8989-280DB1254097}" type="datetime1">
              <a:rPr lang="zh-CN" altLang="en-US"/>
              <a:pPr/>
              <a:t>2016/5/17</a:t>
            </a:fld>
            <a:endParaRPr lang="en-US" altLang="zh-CN"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EB5A8245-AE48-47A9-9670-FCF948A27A98}" type="slidenum">
              <a:rPr lang="zh-CN" altLang="en-US"/>
              <a:pPr/>
              <a:t>‹#›</a:t>
            </a:fld>
            <a:endParaRPr lang="en-US" altLang="zh-CN" sz="1800">
              <a:solidFill>
                <a:schemeClr val="tx1"/>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F478BC14-9D27-4E99-B6C9-70069DF61530}"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CBAE09E-88CD-4C94-B72D-8D3168ABB620}" type="slidenum">
              <a:rPr lang="zh-CN" altLang="en-US"/>
              <a:pPr/>
              <a:t>‹#›</a:t>
            </a:fld>
            <a:endParaRPr lang="en-US" altLang="zh-CN" sz="1800">
              <a:solidFill>
                <a:schemeClr val="tx1"/>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lvl1pPr>
              <a:defRPr/>
            </a:lvl1pPr>
          </a:lstStyle>
          <a:p>
            <a:fld id="{4B25CF51-6992-4D2B-8E01-C248DE7D4499}" type="datetime1">
              <a:rPr lang="zh-CN" altLang="en-US"/>
              <a:pPr/>
              <a:t>2016/5/17</a:t>
            </a:fld>
            <a:endParaRPr lang="en-US" altLang="zh-CN"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20D2235-FF68-46E1-B060-BF0C640BE99E}" type="slidenum">
              <a:rPr lang="zh-CN" altLang="en-US"/>
              <a:pPr/>
              <a:t>‹#›</a:t>
            </a:fld>
            <a:endParaRPr lang="en-US" altLang="zh-CN"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3" name="Footer Placeholder 2"/>
          <p:cNvSpPr>
            <a:spLocks noGrp="1"/>
          </p:cNvSpPr>
          <p:nvPr>
            <p:ph type="ftr" sz="quarter" idx="11"/>
          </p:nvPr>
        </p:nvSpPr>
        <p:spPr/>
        <p:txBody>
          <a:bodyPr/>
          <a:lstStyle>
            <a:lvl1pPr>
              <a:defRPr/>
            </a:lvl1pPr>
          </a:lstStyle>
          <a:p>
            <a:endParaRPr lang="en-IN"/>
          </a:p>
        </p:txBody>
      </p:sp>
      <p:sp>
        <p:nvSpPr>
          <p:cNvPr id="4" name="Slide Number Placeholder 3"/>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1C86814-AD5E-4C71-BEFD-39641EDAAF9C}" type="datetimeFigureOut">
              <a:rPr lang="en-US" smtClean="0"/>
              <a:pPr/>
              <a:t>5/17/2016</a:t>
            </a:fld>
            <a:endParaRPr lang="en-IN"/>
          </a:p>
        </p:txBody>
      </p:sp>
      <p:sp>
        <p:nvSpPr>
          <p:cNvPr id="6" name="Footer Placeholder 5"/>
          <p:cNvSpPr>
            <a:spLocks noGrp="1"/>
          </p:cNvSpPr>
          <p:nvPr>
            <p:ph type="ftr" sz="quarter" idx="11"/>
          </p:nvPr>
        </p:nvSpPr>
        <p:spPr/>
        <p:txBody>
          <a:bodyPr/>
          <a:lstStyle>
            <a:lvl1pPr>
              <a:defRPr/>
            </a:lvl1pPr>
          </a:lstStyle>
          <a:p>
            <a:endParaRPr lang="en-IN"/>
          </a:p>
        </p:txBody>
      </p:sp>
      <p:sp>
        <p:nvSpPr>
          <p:cNvPr id="7" name="Slide Number Placeholder 6"/>
          <p:cNvSpPr>
            <a:spLocks noGrp="1"/>
          </p:cNvSpPr>
          <p:nvPr>
            <p:ph type="sldNum" sz="quarter" idx="12"/>
          </p:nvPr>
        </p:nvSpPr>
        <p:spPr/>
        <p:txBody>
          <a:bodyPr/>
          <a:lstStyle>
            <a:lvl1pPr>
              <a:defRPr/>
            </a:lvl1pPr>
          </a:lstStyle>
          <a:p>
            <a:fld id="{04A05D02-8EE0-43DE-92DB-58AA1582F40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green"/>
          <p:cNvPicPr>
            <a:picLocks noChangeAspect="1" noChangeArrowheads="1"/>
          </p:cNvPicPr>
          <p:nvPr/>
        </p:nvPicPr>
        <p:blipFill>
          <a:blip r:embed="rId13" cstate="print"/>
          <a:srcRect l="26314"/>
          <a:stretch>
            <a:fillRect/>
          </a:stretch>
        </p:blipFill>
        <p:spPr bwMode="auto">
          <a:xfrm>
            <a:off x="0" y="0"/>
            <a:ext cx="7040563" cy="68865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60475" y="274638"/>
            <a:ext cx="74263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1028" name="Rectangle 4"/>
          <p:cNvSpPr>
            <a:spLocks noGrp="1" noChangeArrowheads="1"/>
          </p:cNvSpPr>
          <p:nvPr>
            <p:ph type="body" idx="1"/>
          </p:nvPr>
        </p:nvSpPr>
        <p:spPr bwMode="auto">
          <a:xfrm>
            <a:off x="1260475" y="1600200"/>
            <a:ext cx="74263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1C86814-AD5E-4C71-BEFD-39641EDAAF9C}" type="datetimeFigureOut">
              <a:rPr lang="en-US" smtClean="0"/>
              <a:pPr/>
              <a:t>5/17/2016</a:t>
            </a:fld>
            <a:endParaRPr lang="en-IN"/>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IN"/>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4A05D02-8EE0-43DE-92DB-58AA1582F40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itchFamily="34" charset="0"/>
          <a:ea typeface="Microsoft YaHei" pitchFamily="34" charset="-122"/>
        </a:defRPr>
      </a:lvl2pPr>
      <a:lvl3pPr algn="ctr" rtl="0" eaLnBrk="1" fontAlgn="base" hangingPunct="1">
        <a:spcBef>
          <a:spcPct val="0"/>
        </a:spcBef>
        <a:spcAft>
          <a:spcPct val="0"/>
        </a:spcAft>
        <a:defRPr sz="3600">
          <a:solidFill>
            <a:schemeClr val="tx2"/>
          </a:solidFill>
          <a:latin typeface="Arial" pitchFamily="34" charset="0"/>
          <a:ea typeface="Microsoft YaHei" pitchFamily="34" charset="-122"/>
        </a:defRPr>
      </a:lvl3pPr>
      <a:lvl4pPr algn="ctr" rtl="0" eaLnBrk="1" fontAlgn="base" hangingPunct="1">
        <a:spcBef>
          <a:spcPct val="0"/>
        </a:spcBef>
        <a:spcAft>
          <a:spcPct val="0"/>
        </a:spcAft>
        <a:defRPr sz="3600">
          <a:solidFill>
            <a:schemeClr val="tx2"/>
          </a:solidFill>
          <a:latin typeface="Arial" pitchFamily="34" charset="0"/>
          <a:ea typeface="Microsoft YaHei" pitchFamily="34" charset="-122"/>
        </a:defRPr>
      </a:lvl4pPr>
      <a:lvl5pPr algn="ctr" rtl="0" eaLnBrk="1" fontAlgn="base" hangingPunct="1">
        <a:spcBef>
          <a:spcPct val="0"/>
        </a:spcBef>
        <a:spcAft>
          <a:spcPct val="0"/>
        </a:spcAft>
        <a:defRPr sz="3600">
          <a:solidFill>
            <a:schemeClr val="tx2"/>
          </a:solidFill>
          <a:latin typeface="Arial" pitchFamily="34" charset="0"/>
          <a:ea typeface="Microsoft YaHei" pitchFamily="34" charset="-122"/>
        </a:defRPr>
      </a:lvl5pPr>
      <a:lvl6pPr marL="457200" algn="ctr" rtl="0" eaLnBrk="1" fontAlgn="base" hangingPunct="1">
        <a:spcBef>
          <a:spcPct val="0"/>
        </a:spcBef>
        <a:spcAft>
          <a:spcPct val="0"/>
        </a:spcAft>
        <a:defRPr sz="3600">
          <a:solidFill>
            <a:schemeClr val="tx2"/>
          </a:solidFill>
          <a:latin typeface="Arial" pitchFamily="34" charset="0"/>
          <a:ea typeface="Microsoft YaHei" pitchFamily="34" charset="-122"/>
        </a:defRPr>
      </a:lvl6pPr>
      <a:lvl7pPr marL="914400" algn="ctr" rtl="0" eaLnBrk="1" fontAlgn="base" hangingPunct="1">
        <a:spcBef>
          <a:spcPct val="0"/>
        </a:spcBef>
        <a:spcAft>
          <a:spcPct val="0"/>
        </a:spcAft>
        <a:defRPr sz="3600">
          <a:solidFill>
            <a:schemeClr val="tx2"/>
          </a:solidFill>
          <a:latin typeface="Arial" pitchFamily="34" charset="0"/>
          <a:ea typeface="Microsoft YaHei" pitchFamily="34" charset="-122"/>
        </a:defRPr>
      </a:lvl7pPr>
      <a:lvl8pPr marL="1371600" algn="ctr" rtl="0" eaLnBrk="1" fontAlgn="base" hangingPunct="1">
        <a:spcBef>
          <a:spcPct val="0"/>
        </a:spcBef>
        <a:spcAft>
          <a:spcPct val="0"/>
        </a:spcAft>
        <a:defRPr sz="3600">
          <a:solidFill>
            <a:schemeClr val="tx2"/>
          </a:solidFill>
          <a:latin typeface="Arial" pitchFamily="34" charset="0"/>
          <a:ea typeface="Microsoft YaHei" pitchFamily="34" charset="-122"/>
        </a:defRPr>
      </a:lvl8pPr>
      <a:lvl9pPr marL="1828800" algn="ctr" rtl="0" eaLnBrk="1" fontAlgn="base" hangingPunct="1">
        <a:spcBef>
          <a:spcPct val="0"/>
        </a:spcBef>
        <a:spcAft>
          <a:spcPct val="0"/>
        </a:spcAft>
        <a:defRPr sz="3600">
          <a:solidFill>
            <a:schemeClr val="tx2"/>
          </a:solidFill>
          <a:latin typeface="Arial" pitchFamily="34" charset="0"/>
          <a:ea typeface="Microsoft YaHei"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A9FBEBC-94BF-4316-9235-9C2C268E445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44500" y="1409700"/>
            <a:ext cx="81915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a:sym typeface="Californian FB" pitchFamily="18" charset="0"/>
              </a:rPr>
              <a:t>Click to edit Master text styles</a:t>
            </a:r>
          </a:p>
          <a:p>
            <a:pPr lvl="1"/>
            <a:r>
              <a:rPr lang="en-US" altLang="zh-CN">
                <a:sym typeface="Californian FB" pitchFamily="18" charset="0"/>
              </a:rPr>
              <a:t>Second level</a:t>
            </a:r>
          </a:p>
          <a:p>
            <a:pPr lvl="2"/>
            <a:r>
              <a:rPr lang="en-US" altLang="zh-CN">
                <a:sym typeface="Californian FB" pitchFamily="18" charset="0"/>
              </a:rPr>
              <a:t>Third level</a:t>
            </a:r>
          </a:p>
          <a:p>
            <a:pPr lvl="3"/>
            <a:r>
              <a:rPr lang="en-US" altLang="zh-CN">
                <a:sym typeface="Californian FB" pitchFamily="18" charset="0"/>
              </a:rPr>
              <a:t>Fourth level</a:t>
            </a:r>
          </a:p>
          <a:p>
            <a:pPr lvl="4"/>
            <a:r>
              <a:rPr lang="en-US" altLang="zh-CN">
                <a:sym typeface="Californian FB" pitchFamily="18" charset="0"/>
              </a:rPr>
              <a:t>Fifth level</a:t>
            </a:r>
            <a:endParaRPr lang="zh-CN" altLang="zh-CN">
              <a:sym typeface="Californian FB" pitchFamily="18" charset="0"/>
            </a:endParaRPr>
          </a:p>
        </p:txBody>
      </p:sp>
      <p:sp>
        <p:nvSpPr>
          <p:cNvPr id="1027" name="Rectangle 2"/>
          <p:cNvSpPr>
            <a:spLocks noGrp="1" noChangeArrowheads="1"/>
          </p:cNvSpPr>
          <p:nvPr>
            <p:ph type="title" idx="4294967295"/>
          </p:nvPr>
        </p:nvSpPr>
        <p:spPr bwMode="auto">
          <a:xfrm>
            <a:off x="990600" y="533400"/>
            <a:ext cx="70866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a:sym typeface="Californian FB" pitchFamily="18" charset="0"/>
              </a:rPr>
              <a:t>Click to edit Master title style</a:t>
            </a:r>
            <a:endParaRPr lang="zh-CN" altLang="zh-CN">
              <a:sym typeface="Californian FB" pitchFamily="18" charset="0"/>
            </a:endParaRPr>
          </a:p>
        </p:txBody>
      </p:sp>
      <p:pic>
        <p:nvPicPr>
          <p:cNvPr id="1028" name="Picture 101"/>
          <p:cNvPicPr>
            <a:picLocks noChangeAspect="1" noChangeArrowheads="1"/>
          </p:cNvPicPr>
          <p:nvPr/>
        </p:nvPicPr>
        <p:blipFill>
          <a:blip r:embed="rId16"/>
          <a:srcRect/>
          <a:stretch>
            <a:fillRect/>
          </a:stretch>
        </p:blipFill>
        <p:spPr bwMode="auto">
          <a:xfrm>
            <a:off x="8077200" y="457200"/>
            <a:ext cx="609600" cy="609600"/>
          </a:xfrm>
          <a:prstGeom prst="rect">
            <a:avLst/>
          </a:prstGeom>
          <a:noFill/>
          <a:ln w="9525">
            <a:noFill/>
            <a:miter lim="800000"/>
            <a:headEnd/>
            <a:tailEnd/>
          </a:ln>
        </p:spPr>
      </p:pic>
      <p:pic>
        <p:nvPicPr>
          <p:cNvPr id="1029" name="Picture 130" descr="index_logo"/>
          <p:cNvPicPr>
            <a:picLocks noChangeAspect="1" noChangeArrowheads="1"/>
          </p:cNvPicPr>
          <p:nvPr/>
        </p:nvPicPr>
        <p:blipFill>
          <a:blip r:embed="rId17"/>
          <a:srcRect/>
          <a:stretch>
            <a:fillRect/>
          </a:stretch>
        </p:blipFill>
        <p:spPr bwMode="auto">
          <a:xfrm>
            <a:off x="0" y="0"/>
            <a:ext cx="944563" cy="944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r" rtl="0" eaLnBrk="1" fontAlgn="base" hangingPunct="1">
        <a:spcBef>
          <a:spcPct val="0"/>
        </a:spcBef>
        <a:spcAft>
          <a:spcPct val="0"/>
        </a:spcAft>
        <a:defRPr sz="3600" b="1">
          <a:solidFill>
            <a:schemeClr val="tx2"/>
          </a:solidFill>
          <a:latin typeface="+mj-lt"/>
          <a:ea typeface="+mj-ea"/>
          <a:cs typeface="+mj-cs"/>
          <a:sym typeface="Californian FB" pitchFamily="18" charset="0"/>
        </a:defRPr>
      </a:lvl1pPr>
      <a:lvl2pPr algn="r" rtl="0" eaLnBrk="1" fontAlgn="base" hangingPunct="1">
        <a:spcBef>
          <a:spcPct val="0"/>
        </a:spcBef>
        <a:spcAft>
          <a:spcPct val="0"/>
        </a:spcAft>
        <a:defRPr sz="3600" b="1">
          <a:solidFill>
            <a:schemeClr val="tx2"/>
          </a:solidFill>
          <a:latin typeface="Californian FB" pitchFamily="18" charset="0"/>
          <a:ea typeface="楷体_GB2312" pitchFamily="1" charset="-122"/>
          <a:sym typeface="Californian FB" pitchFamily="18" charset="0"/>
        </a:defRPr>
      </a:lvl2pPr>
      <a:lvl3pPr algn="r" rtl="0" eaLnBrk="1" fontAlgn="base" hangingPunct="1">
        <a:spcBef>
          <a:spcPct val="0"/>
        </a:spcBef>
        <a:spcAft>
          <a:spcPct val="0"/>
        </a:spcAft>
        <a:defRPr sz="3600" b="1">
          <a:solidFill>
            <a:schemeClr val="tx2"/>
          </a:solidFill>
          <a:latin typeface="Californian FB" pitchFamily="18" charset="0"/>
          <a:ea typeface="楷体_GB2312" pitchFamily="1" charset="-122"/>
          <a:sym typeface="Californian FB" pitchFamily="18" charset="0"/>
        </a:defRPr>
      </a:lvl3pPr>
      <a:lvl4pPr algn="r" rtl="0" eaLnBrk="1" fontAlgn="base" hangingPunct="1">
        <a:spcBef>
          <a:spcPct val="0"/>
        </a:spcBef>
        <a:spcAft>
          <a:spcPct val="0"/>
        </a:spcAft>
        <a:defRPr sz="3600" b="1">
          <a:solidFill>
            <a:schemeClr val="tx2"/>
          </a:solidFill>
          <a:latin typeface="Californian FB" pitchFamily="18" charset="0"/>
          <a:ea typeface="楷体_GB2312" pitchFamily="1" charset="-122"/>
          <a:sym typeface="Californian FB" pitchFamily="18" charset="0"/>
        </a:defRPr>
      </a:lvl4pPr>
      <a:lvl5pPr algn="r" rtl="0" eaLnBrk="1" fontAlgn="base" hangingPunct="1">
        <a:spcBef>
          <a:spcPct val="0"/>
        </a:spcBef>
        <a:spcAft>
          <a:spcPct val="0"/>
        </a:spcAft>
        <a:defRPr sz="3600" b="1">
          <a:solidFill>
            <a:schemeClr val="tx2"/>
          </a:solidFill>
          <a:latin typeface="Californian FB" pitchFamily="18" charset="0"/>
          <a:ea typeface="楷体_GB2312" pitchFamily="1" charset="-122"/>
          <a:sym typeface="Californian FB" pitchFamily="18" charset="0"/>
        </a:defRPr>
      </a:lvl5pPr>
      <a:lvl6pPr marL="457200" algn="r" rtl="0" eaLnBrk="1" fontAlgn="base" hangingPunct="1">
        <a:spcBef>
          <a:spcPct val="0"/>
        </a:spcBef>
        <a:spcAft>
          <a:spcPct val="0"/>
        </a:spcAft>
        <a:defRPr sz="3600" b="1">
          <a:solidFill>
            <a:schemeClr val="tx2"/>
          </a:solidFill>
          <a:latin typeface="Californian FB" pitchFamily="18" charset="0"/>
          <a:ea typeface="楷体_GB2312" pitchFamily="1" charset="-122"/>
          <a:sym typeface="Californian FB" pitchFamily="18" charset="0"/>
        </a:defRPr>
      </a:lvl6pPr>
      <a:lvl7pPr marL="914400" algn="r" rtl="0" eaLnBrk="1" fontAlgn="base" hangingPunct="1">
        <a:spcBef>
          <a:spcPct val="0"/>
        </a:spcBef>
        <a:spcAft>
          <a:spcPct val="0"/>
        </a:spcAft>
        <a:defRPr sz="3600" b="1">
          <a:solidFill>
            <a:schemeClr val="tx2"/>
          </a:solidFill>
          <a:latin typeface="Californian FB" pitchFamily="18" charset="0"/>
          <a:ea typeface="楷体_GB2312" pitchFamily="1" charset="-122"/>
          <a:sym typeface="Californian FB" pitchFamily="18" charset="0"/>
        </a:defRPr>
      </a:lvl7pPr>
      <a:lvl8pPr marL="1371600" algn="r" rtl="0" eaLnBrk="1" fontAlgn="base" hangingPunct="1">
        <a:spcBef>
          <a:spcPct val="0"/>
        </a:spcBef>
        <a:spcAft>
          <a:spcPct val="0"/>
        </a:spcAft>
        <a:defRPr sz="3600" b="1">
          <a:solidFill>
            <a:schemeClr val="tx2"/>
          </a:solidFill>
          <a:latin typeface="Californian FB" pitchFamily="18" charset="0"/>
          <a:ea typeface="楷体_GB2312" pitchFamily="1" charset="-122"/>
          <a:sym typeface="Californian FB" pitchFamily="18" charset="0"/>
        </a:defRPr>
      </a:lvl8pPr>
      <a:lvl9pPr marL="1828800" algn="r" rtl="0" eaLnBrk="1" fontAlgn="base" hangingPunct="1">
        <a:spcBef>
          <a:spcPct val="0"/>
        </a:spcBef>
        <a:spcAft>
          <a:spcPct val="0"/>
        </a:spcAft>
        <a:defRPr sz="3600" b="1">
          <a:solidFill>
            <a:schemeClr val="tx2"/>
          </a:solidFill>
          <a:latin typeface="Californian FB" pitchFamily="18" charset="0"/>
          <a:ea typeface="楷体_GB2312" pitchFamily="1" charset="-122"/>
          <a:sym typeface="Californian FB" pitchFamily="18" charset="0"/>
        </a:defRPr>
      </a:lvl9pPr>
    </p:titleStyle>
    <p:bodyStyle>
      <a:lvl1pPr marL="342900" indent="-342900" algn="l" defTabSz="0"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sym typeface="Californian FB" pitchFamily="18" charset="0"/>
        </a:defRPr>
      </a:lvl1pPr>
      <a:lvl2pPr marL="742950" indent="-285750" algn="l" defTabSz="0" rtl="0" eaLnBrk="1" fontAlgn="base" hangingPunct="1">
        <a:spcBef>
          <a:spcPct val="20000"/>
        </a:spcBef>
        <a:spcAft>
          <a:spcPct val="0"/>
        </a:spcAft>
        <a:buClr>
          <a:schemeClr val="accent1"/>
        </a:buClr>
        <a:buFont typeface="Wingdings" pitchFamily="2" charset="2"/>
        <a:buChar char="§"/>
        <a:defRPr sz="2600">
          <a:solidFill>
            <a:schemeClr val="tx1"/>
          </a:solidFill>
          <a:latin typeface="+mn-lt"/>
          <a:ea typeface="+mn-ea"/>
          <a:sym typeface="Californian FB" pitchFamily="18" charset="0"/>
        </a:defRPr>
      </a:lvl2pPr>
      <a:lvl3pPr marL="1143000" indent="-228600" algn="l" defTabSz="0" rtl="0" eaLnBrk="1" fontAlgn="base" hangingPunct="1">
        <a:spcBef>
          <a:spcPct val="20000"/>
        </a:spcBef>
        <a:spcAft>
          <a:spcPct val="0"/>
        </a:spcAft>
        <a:buClr>
          <a:schemeClr val="accent2"/>
        </a:buClr>
        <a:buFont typeface="Wingdings" pitchFamily="2" charset="2"/>
        <a:buChar char="•"/>
        <a:defRPr sz="2400">
          <a:solidFill>
            <a:schemeClr val="tx1"/>
          </a:solidFill>
          <a:latin typeface="+mn-lt"/>
          <a:ea typeface="+mn-ea"/>
          <a:sym typeface="Californian FB" pitchFamily="18" charset="0"/>
        </a:defRPr>
      </a:lvl3pPr>
      <a:lvl4pPr marL="1600200" indent="-228600" algn="l" defTabSz="0" rtl="0" eaLnBrk="1" fontAlgn="base" hangingPunct="1">
        <a:spcBef>
          <a:spcPct val="20000"/>
        </a:spcBef>
        <a:spcAft>
          <a:spcPct val="0"/>
        </a:spcAft>
        <a:buClr>
          <a:schemeClr val="accent2"/>
        </a:buClr>
        <a:buFont typeface="Wingdings" pitchFamily="2" charset="2"/>
        <a:buChar char="–"/>
        <a:defRPr sz="2000">
          <a:solidFill>
            <a:schemeClr val="tx1"/>
          </a:solidFill>
          <a:latin typeface="+mn-lt"/>
          <a:ea typeface="+mn-ea"/>
          <a:sym typeface="Californian FB" pitchFamily="18" charset="0"/>
        </a:defRPr>
      </a:lvl4pPr>
      <a:lvl5pPr marL="2057400" indent="-228600" algn="l" defTabSz="0" rtl="0" eaLnBrk="1" fontAlgn="base" hangingPunct="1">
        <a:spcBef>
          <a:spcPct val="20000"/>
        </a:spcBef>
        <a:spcAft>
          <a:spcPct val="0"/>
        </a:spcAft>
        <a:buClr>
          <a:schemeClr val="accent2"/>
        </a:buClr>
        <a:buFont typeface="Wingdings" pitchFamily="2" charset="2"/>
        <a:buChar char="»"/>
        <a:defRPr sz="2000">
          <a:solidFill>
            <a:schemeClr val="tx1"/>
          </a:solidFill>
          <a:latin typeface="+mn-lt"/>
          <a:ea typeface="+mn-ea"/>
          <a:sym typeface="Californian FB" pitchFamily="18" charset="0"/>
        </a:defRPr>
      </a:lvl5pPr>
      <a:lvl6pPr marL="2514600" indent="-228600" algn="l" defTabSz="0" rtl="0" eaLnBrk="1" fontAlgn="base" hangingPunct="1">
        <a:spcBef>
          <a:spcPct val="20000"/>
        </a:spcBef>
        <a:spcAft>
          <a:spcPct val="0"/>
        </a:spcAft>
        <a:buClr>
          <a:schemeClr val="accent2"/>
        </a:buClr>
        <a:buFont typeface="Wingdings" pitchFamily="2" charset="2"/>
        <a:buChar char="»"/>
        <a:defRPr sz="2000">
          <a:solidFill>
            <a:schemeClr val="tx1"/>
          </a:solidFill>
          <a:latin typeface="+mn-lt"/>
          <a:ea typeface="+mn-ea"/>
          <a:sym typeface="Californian FB" pitchFamily="18" charset="0"/>
        </a:defRPr>
      </a:lvl6pPr>
      <a:lvl7pPr marL="2971800" indent="-228600" algn="l" defTabSz="0" rtl="0" eaLnBrk="1" fontAlgn="base" hangingPunct="1">
        <a:spcBef>
          <a:spcPct val="20000"/>
        </a:spcBef>
        <a:spcAft>
          <a:spcPct val="0"/>
        </a:spcAft>
        <a:buClr>
          <a:schemeClr val="accent2"/>
        </a:buClr>
        <a:buFont typeface="Wingdings" pitchFamily="2" charset="2"/>
        <a:buChar char="»"/>
        <a:defRPr sz="2000">
          <a:solidFill>
            <a:schemeClr val="tx1"/>
          </a:solidFill>
          <a:latin typeface="+mn-lt"/>
          <a:ea typeface="+mn-ea"/>
          <a:sym typeface="Californian FB" pitchFamily="18" charset="0"/>
        </a:defRPr>
      </a:lvl7pPr>
      <a:lvl8pPr marL="3429000" indent="-228600" algn="l" defTabSz="0" rtl="0" eaLnBrk="1" fontAlgn="base" hangingPunct="1">
        <a:spcBef>
          <a:spcPct val="20000"/>
        </a:spcBef>
        <a:spcAft>
          <a:spcPct val="0"/>
        </a:spcAft>
        <a:buClr>
          <a:schemeClr val="accent2"/>
        </a:buClr>
        <a:buFont typeface="Wingdings" pitchFamily="2" charset="2"/>
        <a:buChar char="»"/>
        <a:defRPr sz="2000">
          <a:solidFill>
            <a:schemeClr val="tx1"/>
          </a:solidFill>
          <a:latin typeface="+mn-lt"/>
          <a:ea typeface="+mn-ea"/>
          <a:sym typeface="Californian FB" pitchFamily="18" charset="0"/>
        </a:defRPr>
      </a:lvl8pPr>
      <a:lvl9pPr marL="3886200" indent="-228600" algn="l" defTabSz="0" rtl="0" eaLnBrk="1" fontAlgn="base" hangingPunct="1">
        <a:spcBef>
          <a:spcPct val="20000"/>
        </a:spcBef>
        <a:spcAft>
          <a:spcPct val="0"/>
        </a:spcAft>
        <a:buClr>
          <a:schemeClr val="accent2"/>
        </a:buClr>
        <a:buFont typeface="Wingdings" pitchFamily="2" charset="2"/>
        <a:buChar char="»"/>
        <a:defRPr sz="2000">
          <a:solidFill>
            <a:schemeClr val="tx1"/>
          </a:solidFill>
          <a:latin typeface="+mn-lt"/>
          <a:ea typeface="+mn-ea"/>
          <a:sym typeface="Californian FB" pitchFamily="18"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sym typeface="Calibri" pitchFamily="34" charset="0"/>
              </a:rPr>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sym typeface="Calibri" pitchFamily="34" charset="0"/>
              </a:rPr>
              <a:t>单击此处编辑母版文本样式</a:t>
            </a:r>
          </a:p>
          <a:p>
            <a:pPr lvl="1"/>
            <a:r>
              <a:rPr lang="zh-CN" altLang="en-US">
                <a:sym typeface="Calibri" pitchFamily="34" charset="0"/>
              </a:rPr>
              <a:t>第二级</a:t>
            </a:r>
          </a:p>
          <a:p>
            <a:pPr lvl="2"/>
            <a:r>
              <a:rPr lang="zh-CN" altLang="en-US">
                <a:sym typeface="Calibri" pitchFamily="34" charset="0"/>
              </a:rPr>
              <a:t>第三级</a:t>
            </a:r>
          </a:p>
          <a:p>
            <a:pPr lvl="3"/>
            <a:r>
              <a:rPr lang="zh-CN" altLang="en-US">
                <a:sym typeface="Calibri" pitchFamily="34" charset="0"/>
              </a:rPr>
              <a:t>第四级</a:t>
            </a:r>
          </a:p>
          <a:p>
            <a:pPr lvl="4"/>
            <a:r>
              <a:rPr lang="zh-CN" altLang="en-US">
                <a:sym typeface="Calibri" pitchFamily="34" charset="0"/>
              </a:rPr>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1CBDCB42-FFAF-4F5C-AEF5-495CABDF373D}" type="datetime1">
              <a:rPr lang="zh-CN" altLang="en-US"/>
              <a:pPr/>
              <a:t>2016/5/17</a:t>
            </a:fld>
            <a:endParaRPr lang="en-US" altLang="zh-CN"/>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zh-CN" altLang="zh-CN"/>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61AC507-6E13-4B22-8A28-BCFB71C64923}"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p:txStyles>
    <p:titleStyle>
      <a:lvl1pPr algn="ctr" rtl="0" eaLnBrk="1" fontAlgn="base" hangingPunct="1">
        <a:spcBef>
          <a:spcPct val="0"/>
        </a:spcBef>
        <a:spcAft>
          <a:spcPct val="0"/>
        </a:spcAft>
        <a:defRPr sz="4400">
          <a:solidFill>
            <a:schemeClr val="tx1"/>
          </a:solidFill>
          <a:latin typeface="+mj-lt"/>
          <a:ea typeface="+mj-ea"/>
          <a:cs typeface="+mj-cs"/>
          <a:sym typeface="Calibri" pitchFamily="34" charset="0"/>
        </a:defRPr>
      </a:lvl1pPr>
      <a:lvl2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2pPr>
      <a:lvl3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3pPr>
      <a:lvl4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4pPr>
      <a:lvl5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defTabSz="0" rtl="0" eaLnBrk="1" fontAlgn="base" hangingPunct="1">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defTabSz="0" rtl="0" eaLnBrk="1" fontAlgn="base" hangingPunct="1">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defTabSz="0" rtl="0" eaLnBrk="1" fontAlgn="base" hangingPunct="1">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sym typeface="Calibri" pitchFamily="34" charset="0"/>
              </a:rPr>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sym typeface="Calibri" pitchFamily="34" charset="0"/>
              </a:rPr>
              <a:t>单击此处编辑母版文本样式</a:t>
            </a:r>
          </a:p>
          <a:p>
            <a:pPr lvl="1"/>
            <a:r>
              <a:rPr lang="zh-CN" altLang="en-US">
                <a:sym typeface="Calibri" pitchFamily="34" charset="0"/>
              </a:rPr>
              <a:t>第二级</a:t>
            </a:r>
          </a:p>
          <a:p>
            <a:pPr lvl="2"/>
            <a:r>
              <a:rPr lang="zh-CN" altLang="en-US">
                <a:sym typeface="Calibri" pitchFamily="34" charset="0"/>
              </a:rPr>
              <a:t>第三级</a:t>
            </a:r>
          </a:p>
          <a:p>
            <a:pPr lvl="3"/>
            <a:r>
              <a:rPr lang="zh-CN" altLang="en-US">
                <a:sym typeface="Calibri" pitchFamily="34" charset="0"/>
              </a:rPr>
              <a:t>第四级</a:t>
            </a:r>
          </a:p>
          <a:p>
            <a:pPr lvl="4"/>
            <a:r>
              <a:rPr lang="zh-CN" altLang="en-US">
                <a:sym typeface="Calibri" pitchFamily="34" charset="0"/>
              </a:rPr>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1CBDCB42-FFAF-4F5C-AEF5-495CABDF373D}" type="datetime1">
              <a:rPr lang="zh-CN" altLang="en-US"/>
              <a:pPr/>
              <a:t>2016/5/17</a:t>
            </a:fld>
            <a:endParaRPr lang="en-US" altLang="zh-CN"/>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zh-CN" altLang="zh-CN"/>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61AC507-6E13-4B22-8A28-BCFB71C64923}"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p:txStyles>
    <p:titleStyle>
      <a:lvl1pPr algn="ctr" rtl="0" eaLnBrk="1" fontAlgn="base" hangingPunct="1">
        <a:spcBef>
          <a:spcPct val="0"/>
        </a:spcBef>
        <a:spcAft>
          <a:spcPct val="0"/>
        </a:spcAft>
        <a:defRPr sz="4400">
          <a:solidFill>
            <a:schemeClr val="tx1"/>
          </a:solidFill>
          <a:latin typeface="+mj-lt"/>
          <a:ea typeface="+mj-ea"/>
          <a:cs typeface="+mj-cs"/>
          <a:sym typeface="Calibri" pitchFamily="34" charset="0"/>
        </a:defRPr>
      </a:lvl1pPr>
      <a:lvl2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2pPr>
      <a:lvl3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3pPr>
      <a:lvl4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4pPr>
      <a:lvl5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defTabSz="0" rtl="0" eaLnBrk="1" fontAlgn="base" hangingPunct="1">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defTabSz="0" rtl="0" eaLnBrk="1" fontAlgn="base" hangingPunct="1">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defTabSz="0" rtl="0" eaLnBrk="1" fontAlgn="base" hangingPunct="1">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sym typeface="Calibri" pitchFamily="34" charset="0"/>
              </a:rPr>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sym typeface="Calibri" pitchFamily="34" charset="0"/>
              </a:rPr>
              <a:t>单击此处编辑母版文本样式</a:t>
            </a:r>
          </a:p>
          <a:p>
            <a:pPr lvl="1"/>
            <a:r>
              <a:rPr lang="zh-CN" altLang="en-US">
                <a:sym typeface="Calibri" pitchFamily="34" charset="0"/>
              </a:rPr>
              <a:t>第二级</a:t>
            </a:r>
          </a:p>
          <a:p>
            <a:pPr lvl="2"/>
            <a:r>
              <a:rPr lang="zh-CN" altLang="en-US">
                <a:sym typeface="Calibri" pitchFamily="34" charset="0"/>
              </a:rPr>
              <a:t>第三级</a:t>
            </a:r>
          </a:p>
          <a:p>
            <a:pPr lvl="3"/>
            <a:r>
              <a:rPr lang="zh-CN" altLang="en-US">
                <a:sym typeface="Calibri" pitchFamily="34" charset="0"/>
              </a:rPr>
              <a:t>第四级</a:t>
            </a:r>
          </a:p>
          <a:p>
            <a:pPr lvl="4"/>
            <a:r>
              <a:rPr lang="zh-CN" altLang="en-US">
                <a:sym typeface="Calibri" pitchFamily="34" charset="0"/>
              </a:rPr>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fld id="{1CBDCB42-FFAF-4F5C-AEF5-495CABDF373D}" type="datetime1">
              <a:rPr lang="zh-CN" altLang="en-US"/>
              <a:pPr/>
              <a:t>2016/5/17</a:t>
            </a:fld>
            <a:endParaRPr lang="en-US" altLang="zh-CN"/>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zh-CN" altLang="zh-CN"/>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61AC507-6E13-4B22-8A28-BCFB71C64923}"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p:txStyles>
    <p:titleStyle>
      <a:lvl1pPr algn="ctr" rtl="0" eaLnBrk="1" fontAlgn="base" hangingPunct="1">
        <a:spcBef>
          <a:spcPct val="0"/>
        </a:spcBef>
        <a:spcAft>
          <a:spcPct val="0"/>
        </a:spcAft>
        <a:defRPr sz="4400">
          <a:solidFill>
            <a:schemeClr val="tx1"/>
          </a:solidFill>
          <a:latin typeface="+mj-lt"/>
          <a:ea typeface="+mj-ea"/>
          <a:cs typeface="+mj-cs"/>
          <a:sym typeface="Calibri" pitchFamily="34" charset="0"/>
        </a:defRPr>
      </a:lvl1pPr>
      <a:lvl2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2pPr>
      <a:lvl3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3pPr>
      <a:lvl4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4pPr>
      <a:lvl5pPr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defTabSz="0" rtl="0" eaLnBrk="1" fontAlgn="base" hangingPunct="1">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defTabSz="0" rtl="0" eaLnBrk="1" fontAlgn="base" hangingPunct="1">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defTabSz="0" rtl="0" eaLnBrk="1" fontAlgn="base" hangingPunct="1">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eaLnBrk="1" fontAlgn="base" hangingPunct="1">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gif"/><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www.drmpsukumarannair.com/" TargetMode="External"/><Relationship Id="rId2" Type="http://schemas.openxmlformats.org/officeDocument/2006/relationships/hyperlink" Target="http://www.cgtm.in/" TargetMode="External"/><Relationship Id="rId1" Type="http://schemas.openxmlformats.org/officeDocument/2006/relationships/slideLayout" Target="../slideLayouts/slideLayout24.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214554"/>
            <a:ext cx="7000924" cy="1814524"/>
          </a:xfrm>
        </p:spPr>
        <p:txBody>
          <a:bodyPr>
            <a:noAutofit/>
          </a:bodyPr>
          <a:lstStyle/>
          <a:p>
            <a:r>
              <a:rPr lang="en-IN" sz="2400" b="0" dirty="0">
                <a:solidFill>
                  <a:schemeClr val="tx1"/>
                </a:solidFill>
                <a:latin typeface="Trebuchet MS" pitchFamily="34" charset="0"/>
                <a:ea typeface="Tahoma" pitchFamily="34" charset="0"/>
                <a:cs typeface="Tahoma" pitchFamily="34" charset="0"/>
              </a:rPr>
              <a:t/>
            </a:r>
            <a:br>
              <a:rPr lang="en-IN" sz="2400" b="0" dirty="0">
                <a:solidFill>
                  <a:schemeClr val="tx1"/>
                </a:solidFill>
                <a:latin typeface="Trebuchet MS" pitchFamily="34" charset="0"/>
                <a:ea typeface="Tahoma" pitchFamily="34" charset="0"/>
                <a:cs typeface="Tahoma" pitchFamily="34" charset="0"/>
              </a:rPr>
            </a:br>
            <a:r>
              <a:rPr lang="en-IN" sz="2400" b="0" dirty="0">
                <a:solidFill>
                  <a:schemeClr val="tx1"/>
                </a:solidFill>
                <a:latin typeface="Trebuchet MS" pitchFamily="34" charset="0"/>
                <a:ea typeface="Tahoma" pitchFamily="34" charset="0"/>
                <a:cs typeface="Tahoma" pitchFamily="34" charset="0"/>
              </a:rPr>
              <a:t>Water Sustainability</a:t>
            </a:r>
            <a:br>
              <a:rPr lang="en-IN" sz="2400" b="0" dirty="0">
                <a:solidFill>
                  <a:schemeClr val="tx1"/>
                </a:solidFill>
                <a:latin typeface="Trebuchet MS" pitchFamily="34" charset="0"/>
                <a:ea typeface="Tahoma" pitchFamily="34" charset="0"/>
                <a:cs typeface="Tahoma" pitchFamily="34" charset="0"/>
              </a:rPr>
            </a:br>
            <a:r>
              <a:rPr lang="en-IN" sz="3200" b="0" dirty="0">
                <a:solidFill>
                  <a:schemeClr val="tx1"/>
                </a:solidFill>
                <a:effectLst>
                  <a:outerShdw blurRad="50800" dist="38100" dir="10800000" algn="r" rotWithShape="0">
                    <a:prstClr val="black">
                      <a:alpha val="40000"/>
                    </a:prstClr>
                  </a:outerShdw>
                </a:effectLst>
                <a:latin typeface="Trebuchet MS" pitchFamily="34" charset="0"/>
                <a:ea typeface="Tahoma" pitchFamily="34" charset="0"/>
                <a:cs typeface="Tahoma" pitchFamily="34" charset="0"/>
              </a:rPr>
              <a:t> Zero Effluent Discharge for Process plants </a:t>
            </a:r>
            <a:r>
              <a:rPr lang="en-IN" sz="2000" b="0" dirty="0">
                <a:solidFill>
                  <a:schemeClr val="tx1"/>
                </a:solidFill>
                <a:latin typeface="Trebuchet MS" pitchFamily="34" charset="0"/>
                <a:ea typeface="Tahoma" pitchFamily="34" charset="0"/>
                <a:cs typeface="Tahoma" pitchFamily="34" charset="0"/>
              </a:rPr>
              <a:t/>
            </a:r>
            <a:br>
              <a:rPr lang="en-IN" sz="2000" b="0" dirty="0">
                <a:solidFill>
                  <a:schemeClr val="tx1"/>
                </a:solidFill>
                <a:latin typeface="Trebuchet MS" pitchFamily="34" charset="0"/>
                <a:ea typeface="Tahoma" pitchFamily="34" charset="0"/>
                <a:cs typeface="Tahoma" pitchFamily="34" charset="0"/>
              </a:rPr>
            </a:br>
            <a:endParaRPr lang="en-IN" sz="1400" b="0" dirty="0">
              <a:solidFill>
                <a:schemeClr val="tx1"/>
              </a:solidFill>
              <a:latin typeface="Trebuchet MS" pitchFamily="34" charset="0"/>
              <a:ea typeface="Tahoma" pitchFamily="34" charset="0"/>
              <a:cs typeface="Tahoma" pitchFamily="34" charset="0"/>
            </a:endParaRPr>
          </a:p>
        </p:txBody>
      </p:sp>
      <p:sp>
        <p:nvSpPr>
          <p:cNvPr id="3" name="Subtitle 2"/>
          <p:cNvSpPr>
            <a:spLocks noGrp="1"/>
          </p:cNvSpPr>
          <p:nvPr>
            <p:ph type="subTitle" idx="1"/>
          </p:nvPr>
        </p:nvSpPr>
        <p:spPr>
          <a:xfrm>
            <a:off x="785786" y="5605466"/>
            <a:ext cx="7358114" cy="1252534"/>
          </a:xfrm>
        </p:spPr>
        <p:txBody>
          <a:bodyPr>
            <a:normAutofit/>
          </a:bodyPr>
          <a:lstStyle/>
          <a:p>
            <a:r>
              <a:rPr lang="en-IN" sz="2000" b="1" dirty="0">
                <a:solidFill>
                  <a:schemeClr val="tx1"/>
                </a:solidFill>
              </a:rPr>
              <a:t>Dr. M. P. Sukumaran Nair, </a:t>
            </a:r>
          </a:p>
          <a:p>
            <a:r>
              <a:rPr lang="en-IN" sz="2000" b="1" dirty="0">
                <a:solidFill>
                  <a:schemeClr val="tx1"/>
                </a:solidFill>
              </a:rPr>
              <a:t>Centre for Green Technology &amp; Management</a:t>
            </a:r>
          </a:p>
        </p:txBody>
      </p:sp>
      <p:pic>
        <p:nvPicPr>
          <p:cNvPr id="9" name="Picture 1" descr="D:\DESK TOP 27-10-12\logo trsprnt.png"/>
          <p:cNvPicPr>
            <a:picLocks noChangeAspect="1" noChangeArrowheads="1"/>
          </p:cNvPicPr>
          <p:nvPr/>
        </p:nvPicPr>
        <p:blipFill>
          <a:blip r:embed="rId3" cstate="print"/>
          <a:srcRect/>
          <a:stretch>
            <a:fillRect/>
          </a:stretch>
        </p:blipFill>
        <p:spPr bwMode="auto">
          <a:xfrm>
            <a:off x="65931" y="-24"/>
            <a:ext cx="1291359" cy="10001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714488"/>
            <a:ext cx="7086600" cy="487363"/>
          </a:xfrm>
        </p:spPr>
        <p:txBody>
          <a:bodyPr>
            <a:normAutofit fontScale="90000"/>
          </a:bodyPr>
          <a:lstStyle/>
          <a:p>
            <a:pPr algn="l"/>
            <a:r>
              <a:rPr lang="en-US" sz="3200" dirty="0"/>
              <a:t>Water use in phosphate industry</a:t>
            </a:r>
            <a:endParaRPr lang="en-IN" sz="3200" dirty="0"/>
          </a:p>
        </p:txBody>
      </p:sp>
      <p:sp>
        <p:nvSpPr>
          <p:cNvPr id="3" name="Content Placeholder 2"/>
          <p:cNvSpPr>
            <a:spLocks noGrp="1"/>
          </p:cNvSpPr>
          <p:nvPr>
            <p:ph idx="1"/>
          </p:nvPr>
        </p:nvSpPr>
        <p:spPr>
          <a:xfrm>
            <a:off x="1857356" y="2643182"/>
            <a:ext cx="4413252" cy="2733680"/>
          </a:xfrm>
        </p:spPr>
        <p:txBody>
          <a:bodyPr/>
          <a:lstStyle/>
          <a:p>
            <a:r>
              <a:rPr lang="en-US" sz="2200" dirty="0"/>
              <a:t>Reaction medium</a:t>
            </a:r>
          </a:p>
          <a:p>
            <a:r>
              <a:rPr lang="en-US" sz="2200" dirty="0"/>
              <a:t>Dilution of acids</a:t>
            </a:r>
          </a:p>
          <a:p>
            <a:r>
              <a:rPr lang="en-US" sz="2200" dirty="0"/>
              <a:t>Slurry transport</a:t>
            </a:r>
          </a:p>
          <a:p>
            <a:r>
              <a:rPr lang="en-US" sz="2200" dirty="0"/>
              <a:t>Scrubbing of fumes and dust</a:t>
            </a:r>
          </a:p>
          <a:p>
            <a:r>
              <a:rPr lang="en-US" sz="2200" dirty="0"/>
              <a:t>Gypsum disposal</a:t>
            </a:r>
          </a:p>
          <a:p>
            <a:r>
              <a:rPr lang="en-US" sz="2200" dirty="0"/>
              <a:t>Washings</a:t>
            </a:r>
          </a:p>
          <a:p>
            <a:endParaRPr lang="en-IN" sz="22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90" y="857232"/>
            <a:ext cx="8229600" cy="1143000"/>
          </a:xfrm>
        </p:spPr>
        <p:txBody>
          <a:bodyPr/>
          <a:lstStyle/>
          <a:p>
            <a:pPr algn="l"/>
            <a:r>
              <a:rPr lang="en-US" sz="3200" dirty="0"/>
              <a:t>Ammonium Phosphate flow sheet</a:t>
            </a:r>
            <a:endParaRPr lang="en-IN" sz="3200" dirty="0"/>
          </a:p>
        </p:txBody>
      </p:sp>
      <p:pic>
        <p:nvPicPr>
          <p:cNvPr id="6"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pic>
        <p:nvPicPr>
          <p:cNvPr id="15362" name="Picture 2" descr="C:\Users\User\Desktop\7.jpg"/>
          <p:cNvPicPr>
            <a:picLocks noChangeAspect="1" noChangeArrowheads="1"/>
          </p:cNvPicPr>
          <p:nvPr/>
        </p:nvPicPr>
        <p:blipFill>
          <a:blip r:embed="rId4"/>
          <a:srcRect/>
          <a:stretch>
            <a:fillRect/>
          </a:stretch>
        </p:blipFill>
        <p:spPr bwMode="auto">
          <a:xfrm>
            <a:off x="1428728" y="1690706"/>
            <a:ext cx="6629401" cy="43815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370001"/>
            <a:ext cx="7086600" cy="487363"/>
          </a:xfrm>
        </p:spPr>
        <p:txBody>
          <a:bodyPr>
            <a:normAutofit fontScale="90000"/>
          </a:bodyPr>
          <a:lstStyle/>
          <a:p>
            <a:pPr algn="l"/>
            <a:r>
              <a:rPr lang="en-US" sz="3200" dirty="0"/>
              <a:t>Phosphoric Acid plant</a:t>
            </a:r>
            <a:endParaRPr lang="en-IN" sz="3200" dirty="0"/>
          </a:p>
        </p:txBody>
      </p:sp>
      <p:pic>
        <p:nvPicPr>
          <p:cNvPr id="4" name="Content Placeholder 3" descr="wpe4.gif (7234 bytes)"/>
          <p:cNvPicPr>
            <a:picLocks noGrp="1"/>
          </p:cNvPicPr>
          <p:nvPr>
            <p:ph idx="1"/>
          </p:nvPr>
        </p:nvPicPr>
        <p:blipFill>
          <a:blip r:embed="rId2"/>
          <a:stretch>
            <a:fillRect/>
          </a:stretch>
        </p:blipFill>
        <p:spPr bwMode="auto">
          <a:xfrm>
            <a:off x="683568" y="1984448"/>
            <a:ext cx="7200800" cy="4180855"/>
          </a:xfrm>
          <a:prstGeom prst="rect">
            <a:avLst/>
          </a:prstGeom>
          <a:noFill/>
          <a:ln w="9525">
            <a:noFill/>
            <a:miter lim="800000"/>
            <a:headEnd/>
            <a:tailEnd/>
          </a:ln>
        </p:spPr>
      </p:pic>
      <p:pic>
        <p:nvPicPr>
          <p:cNvPr id="6" name="Picture 2" descr="C:\Users\User\Desktop\6.jpg"/>
          <p:cNvPicPr>
            <a:picLocks noChangeAspect="1" noChangeArrowheads="1"/>
          </p:cNvPicPr>
          <p:nvPr/>
        </p:nvPicPr>
        <p:blipFill>
          <a:blip r:embed="rId3"/>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4" cstate="print"/>
          <a:srcRect/>
          <a:stretch>
            <a:fillRect/>
          </a:stretch>
        </p:blipFill>
        <p:spPr bwMode="auto">
          <a:xfrm>
            <a:off x="0" y="-71462"/>
            <a:ext cx="1752600" cy="131437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7086600" cy="487363"/>
          </a:xfrm>
        </p:spPr>
        <p:txBody>
          <a:bodyPr>
            <a:normAutofit fontScale="90000"/>
          </a:bodyPr>
          <a:lstStyle/>
          <a:p>
            <a:pPr algn="l"/>
            <a:r>
              <a:rPr lang="en-US" sz="3200" dirty="0"/>
              <a:t>Sulphuric acid plant</a:t>
            </a:r>
            <a:endParaRPr lang="en-IN" sz="3200" dirty="0"/>
          </a:p>
        </p:txBody>
      </p:sp>
      <p:pic>
        <p:nvPicPr>
          <p:cNvPr id="4" name="Content Placeholder 3" descr="http://3.bp.blogspot.com/-AZSP6xdGCBo/Tj09FV7G9PI/AAAAAAAAAKI/zmBqS5bF8Ss/s1600/sulfuric%20acid%20production%20process%20flow%20sheet.bmp"/>
          <p:cNvPicPr>
            <a:picLocks noGrp="1"/>
          </p:cNvPicPr>
          <p:nvPr>
            <p:ph idx="1"/>
          </p:nvPr>
        </p:nvPicPr>
        <p:blipFill>
          <a:blip r:embed="rId2"/>
          <a:stretch>
            <a:fillRect/>
          </a:stretch>
        </p:blipFill>
        <p:spPr bwMode="auto">
          <a:xfrm>
            <a:off x="444500" y="1421211"/>
            <a:ext cx="8191500" cy="5082378"/>
          </a:xfrm>
          <a:prstGeom prst="rect">
            <a:avLst/>
          </a:prstGeom>
          <a:noFill/>
          <a:ln w="9525">
            <a:noFill/>
            <a:miter lim="800000"/>
            <a:headEnd/>
            <a:tailEnd/>
          </a:ln>
        </p:spPr>
      </p:pic>
      <p:pic>
        <p:nvPicPr>
          <p:cNvPr id="6" name="Picture 2" descr="C:\Users\User\Desktop\6.jpg"/>
          <p:cNvPicPr>
            <a:picLocks noChangeAspect="1" noChangeArrowheads="1"/>
          </p:cNvPicPr>
          <p:nvPr/>
        </p:nvPicPr>
        <p:blipFill>
          <a:blip r:embed="rId3"/>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4" cstate="print"/>
          <a:srcRect/>
          <a:stretch>
            <a:fillRect/>
          </a:stretch>
        </p:blipFill>
        <p:spPr bwMode="auto">
          <a:xfrm>
            <a:off x="0" y="-71462"/>
            <a:ext cx="1752600" cy="131437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10" y="1571612"/>
            <a:ext cx="7086600" cy="487363"/>
          </a:xfrm>
        </p:spPr>
        <p:txBody>
          <a:bodyPr>
            <a:normAutofit fontScale="90000"/>
          </a:bodyPr>
          <a:lstStyle/>
          <a:p>
            <a:pPr algn="l"/>
            <a:r>
              <a:rPr lang="en-US" sz="3200" dirty="0"/>
              <a:t>Reduction strategies</a:t>
            </a:r>
            <a:endParaRPr lang="en-IN" sz="3200" dirty="0"/>
          </a:p>
        </p:txBody>
      </p:sp>
      <p:sp>
        <p:nvSpPr>
          <p:cNvPr id="3" name="Content Placeholder 2"/>
          <p:cNvSpPr>
            <a:spLocks noGrp="1"/>
          </p:cNvSpPr>
          <p:nvPr>
            <p:ph idx="1"/>
          </p:nvPr>
        </p:nvSpPr>
        <p:spPr>
          <a:xfrm>
            <a:off x="1928794" y="2357430"/>
            <a:ext cx="4841880" cy="3162308"/>
          </a:xfrm>
        </p:spPr>
        <p:txBody>
          <a:bodyPr/>
          <a:lstStyle/>
          <a:p>
            <a:r>
              <a:rPr lang="en-US" sz="2200" dirty="0"/>
              <a:t>Develop Water balance</a:t>
            </a:r>
          </a:p>
          <a:p>
            <a:r>
              <a:rPr lang="en-US" sz="2200" dirty="0"/>
              <a:t>Effluent source reduction</a:t>
            </a:r>
          </a:p>
          <a:p>
            <a:r>
              <a:rPr lang="en-US" sz="2200" dirty="0"/>
              <a:t>Recycle</a:t>
            </a:r>
          </a:p>
          <a:p>
            <a:r>
              <a:rPr lang="en-US" sz="2200" dirty="0"/>
              <a:t>Control scrubber water use –CFD</a:t>
            </a:r>
          </a:p>
          <a:p>
            <a:r>
              <a:rPr lang="en-US" sz="2200" dirty="0"/>
              <a:t>Measurement</a:t>
            </a:r>
          </a:p>
          <a:p>
            <a:r>
              <a:rPr lang="en-US" sz="2200" dirty="0"/>
              <a:t>Analysis</a:t>
            </a:r>
          </a:p>
          <a:p>
            <a:r>
              <a:rPr lang="en-US" sz="2200" dirty="0"/>
              <a:t>85% recovery </a:t>
            </a:r>
          </a:p>
          <a:p>
            <a:endParaRPr lang="en-US" sz="2200" dirty="0"/>
          </a:p>
          <a:p>
            <a:endParaRPr lang="en-IN" sz="22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071678"/>
            <a:ext cx="7086600" cy="487363"/>
          </a:xfrm>
        </p:spPr>
        <p:txBody>
          <a:bodyPr>
            <a:normAutofit fontScale="90000"/>
          </a:bodyPr>
          <a:lstStyle/>
          <a:p>
            <a:pPr algn="l"/>
            <a:r>
              <a:rPr lang="en-US" sz="3200" dirty="0"/>
              <a:t>How CFD helps?</a:t>
            </a:r>
            <a:endParaRPr lang="en-IN" sz="3200" dirty="0"/>
          </a:p>
        </p:txBody>
      </p:sp>
      <p:sp>
        <p:nvSpPr>
          <p:cNvPr id="3" name="Content Placeholder 2"/>
          <p:cNvSpPr>
            <a:spLocks noGrp="1"/>
          </p:cNvSpPr>
          <p:nvPr>
            <p:ph idx="1"/>
          </p:nvPr>
        </p:nvSpPr>
        <p:spPr>
          <a:xfrm>
            <a:off x="1000100" y="3071810"/>
            <a:ext cx="7691434" cy="2376490"/>
          </a:xfrm>
        </p:spPr>
        <p:txBody>
          <a:bodyPr>
            <a:normAutofit/>
          </a:bodyPr>
          <a:lstStyle/>
          <a:p>
            <a:r>
              <a:rPr lang="en-IN" sz="2200" dirty="0"/>
              <a:t>A computational fluid dynamics (CFD) model improved the efficiency of an scrubber by revealing regions of poor gas/liquid contact and identifying a solution to eliminate them. The poor gas/liquid contact inside the scrubber lowered the  efficiency of the unit necessitating more water use. </a:t>
            </a:r>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736"/>
            <a:ext cx="7086600" cy="487363"/>
          </a:xfrm>
        </p:spPr>
        <p:txBody>
          <a:bodyPr>
            <a:noAutofit/>
          </a:bodyPr>
          <a:lstStyle/>
          <a:p>
            <a:pPr algn="l"/>
            <a:r>
              <a:rPr lang="en-US" sz="3200" dirty="0"/>
              <a:t>CFD modeling of </a:t>
            </a:r>
            <a:r>
              <a:rPr lang="en-US" sz="3200" dirty="0" err="1"/>
              <a:t>Ventury</a:t>
            </a:r>
            <a:r>
              <a:rPr lang="en-US" sz="3200" dirty="0"/>
              <a:t> Scrubbers</a:t>
            </a:r>
            <a:endParaRPr lang="en-IN" sz="3200" dirty="0"/>
          </a:p>
        </p:txBody>
      </p:sp>
      <p:pic>
        <p:nvPicPr>
          <p:cNvPr id="4" name="Content Placeholder 3" descr="Flow Simulation"/>
          <p:cNvPicPr>
            <a:picLocks noGrp="1"/>
          </p:cNvPicPr>
          <p:nvPr>
            <p:ph idx="1"/>
          </p:nvPr>
        </p:nvPicPr>
        <p:blipFill>
          <a:blip r:embed="rId3"/>
          <a:stretch>
            <a:fillRect/>
          </a:stretch>
        </p:blipFill>
        <p:spPr bwMode="auto">
          <a:xfrm>
            <a:off x="2682875" y="2890837"/>
            <a:ext cx="3714750" cy="2143125"/>
          </a:xfrm>
          <a:prstGeom prst="rect">
            <a:avLst/>
          </a:prstGeom>
          <a:noFill/>
          <a:ln w="9525">
            <a:noFill/>
            <a:miter lim="800000"/>
            <a:headEnd/>
            <a:tailEnd/>
          </a:ln>
        </p:spPr>
      </p:pic>
      <p:pic>
        <p:nvPicPr>
          <p:cNvPr id="6" name="Picture 2" descr="C:\Users\User\Desktop\6.jpg"/>
          <p:cNvPicPr>
            <a:picLocks noChangeAspect="1" noChangeArrowheads="1"/>
          </p:cNvPicPr>
          <p:nvPr/>
        </p:nvPicPr>
        <p:blipFill>
          <a:blip r:embed="rId4"/>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5" cstate="print"/>
          <a:srcRect/>
          <a:stretch>
            <a:fillRect/>
          </a:stretch>
        </p:blipFill>
        <p:spPr bwMode="auto">
          <a:xfrm>
            <a:off x="0" y="-71462"/>
            <a:ext cx="1752600" cy="131437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34" y="1571612"/>
            <a:ext cx="7086600" cy="487363"/>
          </a:xfrm>
        </p:spPr>
        <p:txBody>
          <a:bodyPr>
            <a:normAutofit fontScale="90000"/>
          </a:bodyPr>
          <a:lstStyle/>
          <a:p>
            <a:pPr algn="l"/>
            <a:r>
              <a:rPr lang="en-US" sz="3200" dirty="0"/>
              <a:t>Avenues for effluent reuse </a:t>
            </a:r>
            <a:endParaRPr lang="en-IN" sz="3200" dirty="0"/>
          </a:p>
        </p:txBody>
      </p:sp>
      <p:sp>
        <p:nvSpPr>
          <p:cNvPr id="3" name="Content Placeholder 2"/>
          <p:cNvSpPr>
            <a:spLocks noGrp="1"/>
          </p:cNvSpPr>
          <p:nvPr>
            <p:ph idx="1"/>
          </p:nvPr>
        </p:nvSpPr>
        <p:spPr>
          <a:xfrm>
            <a:off x="1071538" y="2357430"/>
            <a:ext cx="7493024" cy="4162440"/>
          </a:xfrm>
        </p:spPr>
        <p:txBody>
          <a:bodyPr>
            <a:noAutofit/>
          </a:bodyPr>
          <a:lstStyle/>
          <a:p>
            <a:r>
              <a:rPr lang="en-IN" sz="2000" dirty="0"/>
              <a:t>Reuse of oil free effluent from Ammonia/ Urea  plants in Phosphate  plant.</a:t>
            </a:r>
          </a:p>
          <a:p>
            <a:r>
              <a:rPr lang="en-IN" sz="2000" dirty="0"/>
              <a:t>Reuse of treated effluent from phosphoric acid plant for gypsum disposal to pond , washing of filters, and slurry preparation.</a:t>
            </a:r>
          </a:p>
          <a:p>
            <a:r>
              <a:rPr lang="en-IN" sz="2000" dirty="0"/>
              <a:t>Utilisation of treated effluent for dust scrubbing in the  phosphate rock grinding section and Phosphate  plants, for fume scrubbers, condensers, flash coolers and other miscellaneous purposes.</a:t>
            </a:r>
          </a:p>
          <a:p>
            <a:r>
              <a:rPr lang="en-IN" sz="2000" dirty="0"/>
              <a:t>Lime neutralisation pit effluent is used in the gypsum slurry tank.</a:t>
            </a:r>
          </a:p>
          <a:p>
            <a:r>
              <a:rPr lang="en-IN" sz="2000" dirty="0"/>
              <a:t>Sulphuric acid plant cooling tower blow-down reused as makeup for hot sump of phosphoric acid plant.</a:t>
            </a:r>
          </a:p>
          <a:p>
            <a:endParaRPr lang="en-IN" sz="20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96" y="1870067"/>
            <a:ext cx="7086600" cy="487363"/>
          </a:xfrm>
        </p:spPr>
        <p:txBody>
          <a:bodyPr>
            <a:normAutofit fontScale="90000"/>
          </a:bodyPr>
          <a:lstStyle/>
          <a:p>
            <a:pPr algn="l"/>
            <a:r>
              <a:rPr lang="en-US" sz="3200" dirty="0"/>
              <a:t>Avenues for effluent reuse </a:t>
            </a:r>
            <a:endParaRPr lang="en-IN" sz="3200" dirty="0"/>
          </a:p>
        </p:txBody>
      </p:sp>
      <p:sp>
        <p:nvSpPr>
          <p:cNvPr id="3" name="Content Placeholder 2"/>
          <p:cNvSpPr>
            <a:spLocks noGrp="1"/>
          </p:cNvSpPr>
          <p:nvPr>
            <p:ph idx="1"/>
          </p:nvPr>
        </p:nvSpPr>
        <p:spPr>
          <a:xfrm>
            <a:off x="1071538" y="2838460"/>
            <a:ext cx="7691434" cy="3162308"/>
          </a:xfrm>
        </p:spPr>
        <p:txBody>
          <a:bodyPr>
            <a:normAutofit/>
          </a:bodyPr>
          <a:lstStyle/>
          <a:p>
            <a:r>
              <a:rPr lang="en-IN" sz="2200" dirty="0"/>
              <a:t>Wastewater from urea plants used in Phosphate plants for various process use</a:t>
            </a:r>
          </a:p>
          <a:p>
            <a:r>
              <a:rPr lang="en-IN" sz="2200" dirty="0"/>
              <a:t>Phosphate  plant effluent  from washing, leakages etc. are collected and recycled into process.</a:t>
            </a:r>
          </a:p>
          <a:p>
            <a:r>
              <a:rPr lang="en-IN" sz="2200" dirty="0"/>
              <a:t>Reuse of part of final effluent for irrigation. Treated effluent from fertiliser plants still contain small amount of nutrient N and/or P2O5 and thus helps plant growth.</a:t>
            </a:r>
          </a:p>
          <a:p>
            <a:endParaRPr lang="en-IN" sz="22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655753"/>
            <a:ext cx="7929618" cy="487363"/>
          </a:xfrm>
        </p:spPr>
        <p:txBody>
          <a:bodyPr>
            <a:normAutofit fontScale="90000"/>
          </a:bodyPr>
          <a:lstStyle/>
          <a:p>
            <a:pPr algn="l"/>
            <a:r>
              <a:rPr lang="en-US" dirty="0"/>
              <a:t>Alternate and unconventional water sources</a:t>
            </a:r>
            <a:endParaRPr lang="en-IN" dirty="0"/>
          </a:p>
        </p:txBody>
      </p:sp>
      <p:sp>
        <p:nvSpPr>
          <p:cNvPr id="3" name="Content Placeholder 2"/>
          <p:cNvSpPr>
            <a:spLocks noGrp="1"/>
          </p:cNvSpPr>
          <p:nvPr>
            <p:ph idx="1"/>
          </p:nvPr>
        </p:nvSpPr>
        <p:spPr>
          <a:xfrm>
            <a:off x="1238284" y="2409832"/>
            <a:ext cx="8191500" cy="3805250"/>
          </a:xfrm>
        </p:spPr>
        <p:txBody>
          <a:bodyPr>
            <a:noAutofit/>
          </a:bodyPr>
          <a:lstStyle/>
          <a:p>
            <a:r>
              <a:rPr lang="en-IN" sz="2200" dirty="0"/>
              <a:t>Use of sea water for cooling instead of fresh water at coastal locations</a:t>
            </a:r>
          </a:p>
          <a:p>
            <a:r>
              <a:rPr lang="en-IN" sz="2200" dirty="0"/>
              <a:t>Use of treated municipal sewage.</a:t>
            </a:r>
          </a:p>
          <a:p>
            <a:r>
              <a:rPr lang="en-IN" sz="2200" dirty="0"/>
              <a:t>Installation of Reverse Osmosis plant: Desalination of sea water/brackish water </a:t>
            </a:r>
          </a:p>
          <a:p>
            <a:r>
              <a:rPr lang="en-IN" sz="2200" dirty="0"/>
              <a:t>Tertiary treatment of secondary treated sewage provided dependable sources of plant water</a:t>
            </a:r>
          </a:p>
          <a:p>
            <a:r>
              <a:rPr lang="en-US" sz="2200" dirty="0"/>
              <a:t>Economics is favorable- costs only 30-50% of municipal water</a:t>
            </a:r>
            <a:endParaRPr lang="en-IN" sz="2200" dirty="0"/>
          </a:p>
          <a:p>
            <a:r>
              <a:rPr lang="en-IN" sz="2200" dirty="0"/>
              <a:t>Rain water Harvesting</a:t>
            </a:r>
          </a:p>
          <a:p>
            <a:endParaRPr lang="en-IN" sz="22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727191"/>
            <a:ext cx="7286676" cy="487363"/>
          </a:xfrm>
        </p:spPr>
        <p:txBody>
          <a:bodyPr>
            <a:normAutofit fontScale="90000"/>
          </a:bodyPr>
          <a:lstStyle/>
          <a:p>
            <a:pPr algn="l"/>
            <a:r>
              <a:rPr lang="en-US" sz="3200" dirty="0"/>
              <a:t>Water intensity of Manufacturing</a:t>
            </a:r>
            <a:endParaRPr lang="en-IN" sz="3200" dirty="0"/>
          </a:p>
        </p:txBody>
      </p:sp>
      <p:sp>
        <p:nvSpPr>
          <p:cNvPr id="3" name="Content Placeholder 2"/>
          <p:cNvSpPr>
            <a:spLocks noGrp="1"/>
          </p:cNvSpPr>
          <p:nvPr>
            <p:ph idx="1"/>
          </p:nvPr>
        </p:nvSpPr>
        <p:spPr>
          <a:xfrm>
            <a:off x="928662" y="2500306"/>
            <a:ext cx="7500990" cy="3429024"/>
          </a:xfrm>
        </p:spPr>
        <p:txBody>
          <a:bodyPr/>
          <a:lstStyle/>
          <a:p>
            <a:pPr>
              <a:spcBef>
                <a:spcPts val="1200"/>
              </a:spcBef>
            </a:pPr>
            <a:r>
              <a:rPr lang="en-US" sz="2200" dirty="0"/>
              <a:t>Bulk chemical manufacturing ( refining/petrochemical/</a:t>
            </a:r>
            <a:r>
              <a:rPr lang="en-US" sz="2200" dirty="0" err="1"/>
              <a:t>chlor</a:t>
            </a:r>
            <a:r>
              <a:rPr lang="en-US" sz="2200" dirty="0"/>
              <a:t>-alkali /fertilizer etc)  is a water intensive industry</a:t>
            </a:r>
          </a:p>
          <a:p>
            <a:pPr>
              <a:spcBef>
                <a:spcPts val="1200"/>
              </a:spcBef>
            </a:pPr>
            <a:r>
              <a:rPr lang="en-US" sz="2200" dirty="0"/>
              <a:t>Last 20 years average specific consumption of water  (m³/MT) for </a:t>
            </a:r>
          </a:p>
          <a:p>
            <a:pPr lvl="1">
              <a:spcBef>
                <a:spcPts val="1200"/>
              </a:spcBef>
            </a:pPr>
            <a:r>
              <a:rPr lang="en-US" sz="2200" dirty="0"/>
              <a:t>Urea  reduced by 50%  (12 to 6)</a:t>
            </a:r>
          </a:p>
          <a:p>
            <a:pPr lvl="1">
              <a:spcBef>
                <a:spcPts val="1200"/>
              </a:spcBef>
            </a:pPr>
            <a:r>
              <a:rPr lang="en-US" sz="2200" dirty="0"/>
              <a:t>Complex  (NP/NPK) reduced by 65%  (11.4 to  3.5)</a:t>
            </a:r>
          </a:p>
          <a:p>
            <a:pPr lvl="1">
              <a:spcBef>
                <a:spcPts val="1200"/>
              </a:spcBef>
            </a:pPr>
            <a:r>
              <a:rPr lang="en-US" sz="2200" dirty="0"/>
              <a:t>Caustic soda reduced by 70%  (110 to 35)</a:t>
            </a:r>
            <a:endParaRPr lang="en-IN" sz="2200" dirty="0"/>
          </a:p>
        </p:txBody>
      </p:sp>
      <p:pic>
        <p:nvPicPr>
          <p:cNvPr id="6"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655753"/>
            <a:ext cx="7086600" cy="487363"/>
          </a:xfrm>
        </p:spPr>
        <p:txBody>
          <a:bodyPr>
            <a:normAutofit fontScale="90000"/>
          </a:bodyPr>
          <a:lstStyle/>
          <a:p>
            <a:pPr algn="l"/>
            <a:r>
              <a:rPr lang="en-US" sz="3200" dirty="0"/>
              <a:t>Case Study: </a:t>
            </a:r>
            <a:r>
              <a:rPr lang="en-US" sz="3200" dirty="0" err="1"/>
              <a:t>Chlor</a:t>
            </a:r>
            <a:r>
              <a:rPr lang="en-US" sz="3200" dirty="0"/>
              <a:t>-alkali industry</a:t>
            </a:r>
            <a:endParaRPr lang="en-IN" sz="3200" dirty="0"/>
          </a:p>
        </p:txBody>
      </p:sp>
      <p:sp>
        <p:nvSpPr>
          <p:cNvPr id="3" name="Content Placeholder 2"/>
          <p:cNvSpPr>
            <a:spLocks noGrp="1"/>
          </p:cNvSpPr>
          <p:nvPr>
            <p:ph idx="1"/>
          </p:nvPr>
        </p:nvSpPr>
        <p:spPr>
          <a:xfrm>
            <a:off x="1309722" y="2481270"/>
            <a:ext cx="7905748" cy="4019564"/>
          </a:xfrm>
        </p:spPr>
        <p:txBody>
          <a:bodyPr>
            <a:normAutofit/>
          </a:bodyPr>
          <a:lstStyle/>
          <a:p>
            <a:r>
              <a:rPr lang="en-IN" sz="2200" dirty="0"/>
              <a:t>The </a:t>
            </a:r>
            <a:r>
              <a:rPr lang="en-IN" sz="2200" dirty="0" err="1"/>
              <a:t>Chlor</a:t>
            </a:r>
            <a:r>
              <a:rPr lang="en-IN" sz="2200" dirty="0"/>
              <a:t>-alkali industry is a sub-segment of basic chemicals industry, accounting for about 74% of the total basic chemicals production in India. </a:t>
            </a:r>
          </a:p>
          <a:p>
            <a:r>
              <a:rPr lang="en-IN" sz="2200" dirty="0" err="1"/>
              <a:t>Chlor</a:t>
            </a:r>
            <a:r>
              <a:rPr lang="en-IN" sz="2200" dirty="0"/>
              <a:t>-alkali industry mainly comprises caustic soda, soda ash, </a:t>
            </a:r>
            <a:r>
              <a:rPr lang="en-IN" sz="2200" dirty="0" err="1"/>
              <a:t>chlorine,hydrogen</a:t>
            </a:r>
            <a:r>
              <a:rPr lang="en-IN" sz="2200" dirty="0"/>
              <a:t> and hydrochloric acid. Caustic soda and soda ash together account for about 68% the total </a:t>
            </a:r>
            <a:r>
              <a:rPr lang="en-IN" sz="2200" dirty="0" err="1"/>
              <a:t>Chlor</a:t>
            </a:r>
            <a:r>
              <a:rPr lang="en-IN" sz="2200" dirty="0"/>
              <a:t>-alkali industry. </a:t>
            </a:r>
          </a:p>
          <a:p>
            <a:r>
              <a:rPr lang="en-IN" sz="2200" dirty="0"/>
              <a:t>Both, find application in number of industries such as textiles, paper, PVC, water treatment, alumina, soaps &amp; detergents, glass etc.</a:t>
            </a:r>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584315"/>
            <a:ext cx="7086600" cy="487363"/>
          </a:xfrm>
        </p:spPr>
        <p:txBody>
          <a:bodyPr>
            <a:normAutofit fontScale="90000"/>
          </a:bodyPr>
          <a:lstStyle/>
          <a:p>
            <a:pPr algn="l"/>
            <a:r>
              <a:rPr lang="en-US" sz="3200" dirty="0" err="1"/>
              <a:t>Chlor</a:t>
            </a:r>
            <a:r>
              <a:rPr lang="en-US" sz="3200" dirty="0"/>
              <a:t>-Alkali manufacturing</a:t>
            </a:r>
            <a:endParaRPr lang="en-IN" sz="3200" dirty="0"/>
          </a:p>
        </p:txBody>
      </p:sp>
      <p:sp>
        <p:nvSpPr>
          <p:cNvPr id="3" name="Content Placeholder 2"/>
          <p:cNvSpPr>
            <a:spLocks noGrp="1"/>
          </p:cNvSpPr>
          <p:nvPr>
            <p:ph idx="1"/>
          </p:nvPr>
        </p:nvSpPr>
        <p:spPr>
          <a:xfrm>
            <a:off x="1214414" y="2428868"/>
            <a:ext cx="7572428" cy="1785950"/>
          </a:xfrm>
        </p:spPr>
        <p:txBody>
          <a:bodyPr>
            <a:normAutofit/>
          </a:bodyPr>
          <a:lstStyle/>
          <a:p>
            <a:pPr algn="just">
              <a:buNone/>
            </a:pPr>
            <a:r>
              <a:rPr lang="en-IN" sz="2200" dirty="0"/>
              <a:t>	Sodium chloride (common salt ) solution (brine) is </a:t>
            </a:r>
            <a:r>
              <a:rPr lang="en-IN" sz="2200" dirty="0" err="1"/>
              <a:t>electrolytically</a:t>
            </a:r>
            <a:r>
              <a:rPr lang="en-IN" sz="2200" dirty="0"/>
              <a:t> decomposed to elemental chlorine (in the anode) and sodium hydroxide solution and elemental hydrogen (in the cathode )</a:t>
            </a:r>
          </a:p>
          <a:p>
            <a:pPr>
              <a:buNone/>
            </a:pPr>
            <a:endParaRPr lang="en-IN" sz="2200" dirty="0"/>
          </a:p>
        </p:txBody>
      </p:sp>
      <p:pic>
        <p:nvPicPr>
          <p:cNvPr id="4" name="Picture 3" descr="caustic soda reaction formula"/>
          <p:cNvPicPr/>
          <p:nvPr/>
        </p:nvPicPr>
        <p:blipFill>
          <a:blip r:embed="rId2"/>
          <a:srcRect/>
          <a:stretch>
            <a:fillRect/>
          </a:stretch>
        </p:blipFill>
        <p:spPr bwMode="auto">
          <a:xfrm>
            <a:off x="1571604" y="3929066"/>
            <a:ext cx="5929354" cy="1482730"/>
          </a:xfrm>
          <a:prstGeom prst="rect">
            <a:avLst/>
          </a:prstGeom>
          <a:noFill/>
          <a:ln w="9525">
            <a:noFill/>
            <a:miter lim="800000"/>
            <a:headEnd/>
            <a:tailEnd/>
          </a:ln>
        </p:spPr>
      </p:pic>
      <p:pic>
        <p:nvPicPr>
          <p:cNvPr id="6" name="Picture 2" descr="C:\Users\User\Desktop\6.jpg"/>
          <p:cNvPicPr>
            <a:picLocks noChangeAspect="1" noChangeArrowheads="1"/>
          </p:cNvPicPr>
          <p:nvPr/>
        </p:nvPicPr>
        <p:blipFill>
          <a:blip r:embed="rId3"/>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4" cstate="print"/>
          <a:srcRect/>
          <a:stretch>
            <a:fillRect/>
          </a:stretch>
        </p:blipFill>
        <p:spPr bwMode="auto">
          <a:xfrm>
            <a:off x="0" y="-71462"/>
            <a:ext cx="1752600" cy="131437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1285860"/>
            <a:ext cx="7086600" cy="487363"/>
          </a:xfrm>
        </p:spPr>
        <p:txBody>
          <a:bodyPr>
            <a:normAutofit fontScale="90000"/>
          </a:bodyPr>
          <a:lstStyle/>
          <a:p>
            <a:pPr algn="l"/>
            <a:r>
              <a:rPr lang="en-US" sz="3200" dirty="0"/>
              <a:t>Electrolysis of brine</a:t>
            </a:r>
            <a:endParaRPr lang="en-IN" sz="3200" dirty="0"/>
          </a:p>
        </p:txBody>
      </p:sp>
      <p:pic>
        <p:nvPicPr>
          <p:cNvPr id="4" name="Content Placeholder 3" descr="http://electrochem.cwru.edu/encycl/fig/b01/b01-f07b.png"/>
          <p:cNvPicPr>
            <a:picLocks noGrp="1"/>
          </p:cNvPicPr>
          <p:nvPr>
            <p:ph idx="1"/>
          </p:nvPr>
        </p:nvPicPr>
        <p:blipFill>
          <a:blip r:embed="rId3"/>
          <a:stretch>
            <a:fillRect/>
          </a:stretch>
        </p:blipFill>
        <p:spPr bwMode="auto">
          <a:xfrm>
            <a:off x="444500" y="1464649"/>
            <a:ext cx="8191500" cy="4995502"/>
          </a:xfrm>
          <a:prstGeom prst="rect">
            <a:avLst/>
          </a:prstGeom>
          <a:noFill/>
          <a:ln w="9525">
            <a:noFill/>
            <a:miter lim="800000"/>
            <a:headEnd/>
            <a:tailEnd/>
          </a:ln>
        </p:spPr>
      </p:pic>
      <p:pic>
        <p:nvPicPr>
          <p:cNvPr id="6" name="Picture 2" descr="C:\Users\User\Desktop\6.jpg"/>
          <p:cNvPicPr>
            <a:picLocks noChangeAspect="1" noChangeArrowheads="1"/>
          </p:cNvPicPr>
          <p:nvPr/>
        </p:nvPicPr>
        <p:blipFill>
          <a:blip r:embed="rId4"/>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5" cstate="print"/>
          <a:srcRect/>
          <a:stretch>
            <a:fillRect/>
          </a:stretch>
        </p:blipFill>
        <p:spPr bwMode="auto">
          <a:xfrm>
            <a:off x="0" y="-71462"/>
            <a:ext cx="1752600" cy="131437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48" y="1870067"/>
            <a:ext cx="7086600" cy="487363"/>
          </a:xfrm>
        </p:spPr>
        <p:txBody>
          <a:bodyPr>
            <a:normAutofit fontScale="90000"/>
          </a:bodyPr>
          <a:lstStyle/>
          <a:p>
            <a:pPr algn="l"/>
            <a:r>
              <a:rPr lang="en-US" sz="3200" dirty="0"/>
              <a:t>Source of effluents</a:t>
            </a:r>
            <a:endParaRPr lang="en-IN" sz="3200" dirty="0"/>
          </a:p>
        </p:txBody>
      </p:sp>
      <p:sp>
        <p:nvSpPr>
          <p:cNvPr id="3" name="Content Placeholder 2"/>
          <p:cNvSpPr>
            <a:spLocks noGrp="1"/>
          </p:cNvSpPr>
          <p:nvPr>
            <p:ph idx="1"/>
          </p:nvPr>
        </p:nvSpPr>
        <p:spPr>
          <a:xfrm>
            <a:off x="1885960" y="2957522"/>
            <a:ext cx="5614998" cy="2757494"/>
          </a:xfrm>
        </p:spPr>
        <p:txBody>
          <a:bodyPr>
            <a:normAutofit/>
          </a:bodyPr>
          <a:lstStyle/>
          <a:p>
            <a:r>
              <a:rPr lang="en-US" sz="2200" dirty="0"/>
              <a:t>Cell house washings, draining</a:t>
            </a:r>
          </a:p>
          <a:p>
            <a:r>
              <a:rPr lang="en-US" sz="2200" dirty="0"/>
              <a:t>Chlorine seal pot overflow </a:t>
            </a:r>
          </a:p>
          <a:p>
            <a:r>
              <a:rPr lang="en-US" sz="2200" dirty="0"/>
              <a:t>Rectifier cooling</a:t>
            </a:r>
          </a:p>
          <a:p>
            <a:r>
              <a:rPr lang="en-IN" sz="2200" dirty="0"/>
              <a:t>Caustic Soda Fusion plant</a:t>
            </a:r>
          </a:p>
          <a:p>
            <a:r>
              <a:rPr lang="en-IN" sz="2200" dirty="0"/>
              <a:t>Hypochlorite plant</a:t>
            </a:r>
          </a:p>
          <a:p>
            <a:r>
              <a:rPr lang="en-IN" sz="2200" dirty="0"/>
              <a:t>Brine purification plant</a:t>
            </a:r>
          </a:p>
          <a:p>
            <a:endParaRPr lang="en-US" sz="2200" dirty="0"/>
          </a:p>
          <a:p>
            <a:endParaRPr lang="en-IN" sz="22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142984"/>
            <a:ext cx="8358246" cy="714380"/>
          </a:xfrm>
        </p:spPr>
        <p:txBody>
          <a:bodyPr/>
          <a:lstStyle/>
          <a:p>
            <a:pPr algn="l"/>
            <a:r>
              <a:rPr lang="en-US" sz="3200" dirty="0"/>
              <a:t>Typical water balance of the </a:t>
            </a:r>
            <a:r>
              <a:rPr lang="en-US" sz="3200" dirty="0" err="1"/>
              <a:t>Chlor</a:t>
            </a:r>
            <a:r>
              <a:rPr lang="en-US" sz="3200" dirty="0"/>
              <a:t>-alkali Plant</a:t>
            </a:r>
            <a:endParaRPr lang="en-IN" sz="3200" dirty="0"/>
          </a:p>
        </p:txBody>
      </p:sp>
      <p:pic>
        <p:nvPicPr>
          <p:cNvPr id="6"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graphicFrame>
        <p:nvGraphicFramePr>
          <p:cNvPr id="8" name="Diagram 7"/>
          <p:cNvGraphicFramePr/>
          <p:nvPr/>
        </p:nvGraphicFramePr>
        <p:xfrm>
          <a:off x="857224" y="2071678"/>
          <a:ext cx="7643866" cy="4071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071678"/>
            <a:ext cx="7086600" cy="487363"/>
          </a:xfrm>
        </p:spPr>
        <p:txBody>
          <a:bodyPr>
            <a:normAutofit fontScale="90000"/>
          </a:bodyPr>
          <a:lstStyle/>
          <a:p>
            <a:pPr algn="l"/>
            <a:r>
              <a:rPr lang="en-US" sz="3200" dirty="0"/>
              <a:t>Avenues for reuse </a:t>
            </a:r>
            <a:endParaRPr lang="en-IN" sz="3200" dirty="0"/>
          </a:p>
        </p:txBody>
      </p:sp>
      <p:sp>
        <p:nvSpPr>
          <p:cNvPr id="3" name="Content Placeholder 2"/>
          <p:cNvSpPr>
            <a:spLocks noGrp="1"/>
          </p:cNvSpPr>
          <p:nvPr>
            <p:ph idx="1"/>
          </p:nvPr>
        </p:nvSpPr>
        <p:spPr>
          <a:xfrm>
            <a:off x="2000232" y="3000372"/>
            <a:ext cx="5984888" cy="2733680"/>
          </a:xfrm>
        </p:spPr>
        <p:txBody>
          <a:bodyPr/>
          <a:lstStyle/>
          <a:p>
            <a:r>
              <a:rPr lang="en-US" sz="2200" dirty="0"/>
              <a:t>Brine preparation</a:t>
            </a:r>
          </a:p>
          <a:p>
            <a:r>
              <a:rPr lang="en-US" sz="2200" dirty="0" err="1"/>
              <a:t>HCl</a:t>
            </a:r>
            <a:r>
              <a:rPr lang="en-US" sz="2200" dirty="0"/>
              <a:t> burner cooling</a:t>
            </a:r>
          </a:p>
          <a:p>
            <a:r>
              <a:rPr lang="en-US" sz="2200" dirty="0"/>
              <a:t>Acid dilution</a:t>
            </a:r>
          </a:p>
          <a:p>
            <a:r>
              <a:rPr lang="en-US" sz="2200" dirty="0"/>
              <a:t>Make up water for seal pots</a:t>
            </a:r>
          </a:p>
          <a:p>
            <a:r>
              <a:rPr lang="en-US" sz="2200" dirty="0"/>
              <a:t>ETP outlet for Irrigation</a:t>
            </a:r>
          </a:p>
          <a:p>
            <a:endParaRPr lang="en-IN" sz="22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72" y="1655753"/>
            <a:ext cx="7086600" cy="487363"/>
          </a:xfrm>
        </p:spPr>
        <p:txBody>
          <a:bodyPr>
            <a:normAutofit fontScale="90000"/>
          </a:bodyPr>
          <a:lstStyle/>
          <a:p>
            <a:pPr algn="l"/>
            <a:r>
              <a:rPr lang="en-US" sz="3200" dirty="0"/>
              <a:t>Water Pinch</a:t>
            </a:r>
            <a:endParaRPr lang="en-IN" sz="3200" dirty="0"/>
          </a:p>
        </p:txBody>
      </p:sp>
      <p:sp>
        <p:nvSpPr>
          <p:cNvPr id="3" name="Content Placeholder 2"/>
          <p:cNvSpPr>
            <a:spLocks noGrp="1"/>
          </p:cNvSpPr>
          <p:nvPr>
            <p:ph idx="1"/>
          </p:nvPr>
        </p:nvSpPr>
        <p:spPr>
          <a:xfrm>
            <a:off x="1381160" y="2624146"/>
            <a:ext cx="7262806" cy="3162308"/>
          </a:xfrm>
        </p:spPr>
        <p:txBody>
          <a:bodyPr>
            <a:normAutofit lnSpcReduction="10000"/>
          </a:bodyPr>
          <a:lstStyle/>
          <a:p>
            <a:pPr algn="just"/>
            <a:r>
              <a:rPr lang="en-IN" sz="2200" dirty="0"/>
              <a:t>Pinch analysis provides a formalised approach to the rational management of water. </a:t>
            </a:r>
          </a:p>
          <a:p>
            <a:pPr algn="just"/>
            <a:r>
              <a:rPr lang="en-IN" sz="2200" dirty="0"/>
              <a:t>It helps to determine superior reuse strategies featuring improved water utilisation together with improvements in raw material and reagent utilisation. </a:t>
            </a:r>
          </a:p>
          <a:p>
            <a:pPr algn="just"/>
            <a:r>
              <a:rPr lang="en-IN" sz="2200" dirty="0"/>
              <a:t>Fresh water abstraction and effluent generation are reduced, both of which represent economic benefits to the industry concerned in terms of raw water and effluent treatment costs.</a:t>
            </a:r>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80" y="1203332"/>
            <a:ext cx="8229600" cy="868346"/>
          </a:xfrm>
        </p:spPr>
        <p:txBody>
          <a:bodyPr/>
          <a:lstStyle/>
          <a:p>
            <a:pPr algn="l"/>
            <a:r>
              <a:rPr lang="en-US" sz="3200" dirty="0"/>
              <a:t>Points to ponder</a:t>
            </a:r>
            <a:endParaRPr lang="en-IN" sz="3200" dirty="0"/>
          </a:p>
        </p:txBody>
      </p:sp>
      <p:sp>
        <p:nvSpPr>
          <p:cNvPr id="3" name="Content Placeholder 2"/>
          <p:cNvSpPr>
            <a:spLocks noGrp="1"/>
          </p:cNvSpPr>
          <p:nvPr>
            <p:ph idx="1"/>
          </p:nvPr>
        </p:nvSpPr>
        <p:spPr>
          <a:xfrm>
            <a:off x="1571604" y="1946283"/>
            <a:ext cx="7329510" cy="4625989"/>
          </a:xfrm>
        </p:spPr>
        <p:txBody>
          <a:bodyPr>
            <a:noAutofit/>
          </a:bodyPr>
          <a:lstStyle/>
          <a:p>
            <a:r>
              <a:rPr lang="en-US" sz="1900" dirty="0"/>
              <a:t>Process use of water is limited by technology/reaction kinetics</a:t>
            </a:r>
          </a:p>
          <a:p>
            <a:r>
              <a:rPr lang="en-US" sz="1900" dirty="0"/>
              <a:t>Unit operations  can be optimized to conserve water</a:t>
            </a:r>
          </a:p>
          <a:p>
            <a:r>
              <a:rPr lang="en-US" sz="1900" dirty="0"/>
              <a:t>Redesign of water use equipment-CFD</a:t>
            </a:r>
          </a:p>
          <a:p>
            <a:r>
              <a:rPr lang="en-US" sz="1900" dirty="0"/>
              <a:t>Measure water usage &amp; pressure drop across towers/scrubbers</a:t>
            </a:r>
          </a:p>
          <a:p>
            <a:r>
              <a:rPr lang="en-US" sz="1900" dirty="0"/>
              <a:t>Accurate level control</a:t>
            </a:r>
          </a:p>
          <a:p>
            <a:r>
              <a:rPr lang="en-US" sz="1900" dirty="0"/>
              <a:t>Water balance diagram</a:t>
            </a:r>
          </a:p>
          <a:p>
            <a:r>
              <a:rPr lang="en-US" sz="1900" dirty="0"/>
              <a:t>Recycle by plant trials</a:t>
            </a:r>
          </a:p>
          <a:p>
            <a:r>
              <a:rPr lang="en-US" sz="1900" dirty="0"/>
              <a:t>Use RO, Filtration, Ion exchange</a:t>
            </a:r>
          </a:p>
          <a:p>
            <a:r>
              <a:rPr lang="en-US" sz="1900" dirty="0"/>
              <a:t>Water Pinch</a:t>
            </a:r>
          </a:p>
          <a:p>
            <a:r>
              <a:rPr lang="en-US" sz="1900" dirty="0"/>
              <a:t>Handle storm water/effluents separately</a:t>
            </a:r>
          </a:p>
          <a:p>
            <a:r>
              <a:rPr lang="en-US" sz="1900" dirty="0"/>
              <a:t>Benchmark with BAT in industry</a:t>
            </a:r>
          </a:p>
          <a:p>
            <a:r>
              <a:rPr lang="en-US" sz="1900" dirty="0"/>
              <a:t>Encourage industry to use recovered water</a:t>
            </a:r>
          </a:p>
          <a:p>
            <a:r>
              <a:rPr lang="en-US" sz="1900" dirty="0"/>
              <a:t>CETPs shall strictly control quality to promote reuse.</a:t>
            </a:r>
            <a:endParaRPr lang="en-IN" sz="19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a:bodyPr>
          <a:lstStyle/>
          <a:p>
            <a:endParaRPr lang="en-US" dirty="0"/>
          </a:p>
          <a:p>
            <a:endParaRPr lang="en-US" dirty="0"/>
          </a:p>
          <a:p>
            <a:pPr algn="ctr">
              <a:buNone/>
            </a:pPr>
            <a:r>
              <a:rPr lang="en-US" sz="4000" dirty="0"/>
              <a:t>Thank you </a:t>
            </a:r>
          </a:p>
          <a:p>
            <a:pPr algn="ctr">
              <a:buNone/>
            </a:pPr>
            <a:endParaRPr lang="en-US" sz="4000" dirty="0"/>
          </a:p>
          <a:p>
            <a:pPr marL="0" algn="ctr">
              <a:buNone/>
            </a:pPr>
            <a:endParaRPr lang="en-US" sz="1800" dirty="0"/>
          </a:p>
          <a:p>
            <a:pPr marL="0" algn="ctr">
              <a:buNone/>
            </a:pPr>
            <a:endParaRPr lang="en-US" sz="1800" dirty="0"/>
          </a:p>
          <a:p>
            <a:pPr marL="0" algn="ctr">
              <a:buNone/>
            </a:pPr>
            <a:endParaRPr lang="en-US" sz="1800" b="1" dirty="0"/>
          </a:p>
          <a:p>
            <a:pPr marL="0" algn="ctr">
              <a:buNone/>
            </a:pPr>
            <a:endParaRPr lang="en-US" sz="1800" b="1" dirty="0"/>
          </a:p>
          <a:p>
            <a:pPr marL="0" algn="ctr">
              <a:buNone/>
            </a:pPr>
            <a:r>
              <a:rPr lang="en-US" sz="1800" b="1" dirty="0"/>
              <a:t>Centre for Green Technology &amp; Management</a:t>
            </a:r>
          </a:p>
          <a:p>
            <a:pPr marL="0" algn="ctr">
              <a:buNone/>
            </a:pPr>
            <a:r>
              <a:rPr lang="en-US" sz="1800" dirty="0"/>
              <a:t>Cochin, India 682030</a:t>
            </a:r>
          </a:p>
          <a:p>
            <a:pPr marL="0" algn="ctr">
              <a:buNone/>
            </a:pPr>
            <a:r>
              <a:rPr lang="en-US" sz="1800" dirty="0"/>
              <a:t>Tel + 91 9447154540</a:t>
            </a:r>
          </a:p>
          <a:p>
            <a:pPr marL="0" algn="ctr">
              <a:buNone/>
            </a:pPr>
            <a:r>
              <a:rPr lang="en-US" sz="1800" dirty="0">
                <a:hlinkClick r:id="rId2"/>
              </a:rPr>
              <a:t>www.cgtm.in</a:t>
            </a:r>
            <a:endParaRPr lang="en-US" sz="1800" dirty="0"/>
          </a:p>
          <a:p>
            <a:pPr marL="0" algn="ctr">
              <a:buNone/>
            </a:pPr>
            <a:r>
              <a:rPr lang="en-US" sz="1800" dirty="0">
                <a:hlinkClick r:id="rId3"/>
              </a:rPr>
              <a:t>www.drmpsukumarannair.com</a:t>
            </a:r>
            <a:endParaRPr lang="en-US" sz="1800" dirty="0"/>
          </a:p>
          <a:p>
            <a:pPr marL="0"/>
            <a:endParaRPr lang="en-IN" dirty="0"/>
          </a:p>
        </p:txBody>
      </p:sp>
      <p:pic>
        <p:nvPicPr>
          <p:cNvPr id="4" name="Picture 1" descr="D:\DESK TOP 27-10-12\logo trsprnt.png"/>
          <p:cNvPicPr>
            <a:picLocks noChangeAspect="1" noChangeArrowheads="1"/>
          </p:cNvPicPr>
          <p:nvPr/>
        </p:nvPicPr>
        <p:blipFill>
          <a:blip r:embed="rId4" cstate="print"/>
          <a:srcRect/>
          <a:stretch>
            <a:fillRect/>
          </a:stretch>
        </p:blipFill>
        <p:spPr bwMode="auto">
          <a:xfrm>
            <a:off x="3571868" y="2522814"/>
            <a:ext cx="2000264" cy="15491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8914" name="Picture 2" descr="C:\Users\User\Desktop\6.jpg"/>
          <p:cNvPicPr>
            <a:picLocks noChangeAspect="1" noChangeArrowheads="1"/>
          </p:cNvPicPr>
          <p:nvPr/>
        </p:nvPicPr>
        <p:blipFill>
          <a:blip r:embed="rId5"/>
          <a:srcRect/>
          <a:stretch>
            <a:fillRect/>
          </a:stretch>
        </p:blipFill>
        <p:spPr bwMode="auto">
          <a:xfrm flipH="1">
            <a:off x="-2" y="-24"/>
            <a:ext cx="1214415" cy="94558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42984"/>
            <a:ext cx="7358114" cy="785818"/>
          </a:xfrm>
        </p:spPr>
        <p:txBody>
          <a:bodyPr>
            <a:normAutofit fontScale="90000"/>
          </a:bodyPr>
          <a:lstStyle/>
          <a:p>
            <a:pPr algn="l"/>
            <a:r>
              <a:rPr lang="en-IN" sz="2800" b="0" dirty="0"/>
              <a:t>Average specific water consumption and effluent discharge </a:t>
            </a:r>
            <a:r>
              <a:rPr lang="en-IN" sz="2800" dirty="0"/>
              <a:t> </a:t>
            </a:r>
            <a:r>
              <a:rPr lang="en-IN" sz="2800" b="0" dirty="0"/>
              <a:t>Phosphate plants</a:t>
            </a:r>
            <a:endParaRPr lang="en-IN" sz="2800" dirty="0"/>
          </a:p>
        </p:txBody>
      </p:sp>
      <p:graphicFrame>
        <p:nvGraphicFramePr>
          <p:cNvPr id="6" name="Chart 5"/>
          <p:cNvGraphicFramePr/>
          <p:nvPr/>
        </p:nvGraphicFramePr>
        <p:xfrm>
          <a:off x="1428728" y="2162458"/>
          <a:ext cx="6429420" cy="4085131"/>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C:\Users\User\Desktop\6.jpg"/>
          <p:cNvPicPr>
            <a:picLocks noChangeAspect="1" noChangeArrowheads="1"/>
          </p:cNvPicPr>
          <p:nvPr/>
        </p:nvPicPr>
        <p:blipFill>
          <a:blip r:embed="rId3"/>
          <a:srcRect/>
          <a:stretch>
            <a:fillRect/>
          </a:stretch>
        </p:blipFill>
        <p:spPr bwMode="auto">
          <a:xfrm flipH="1">
            <a:off x="-2" y="-24"/>
            <a:ext cx="1214415" cy="945587"/>
          </a:xfrm>
          <a:prstGeom prst="rect">
            <a:avLst/>
          </a:prstGeom>
          <a:noFill/>
        </p:spPr>
      </p:pic>
      <p:pic>
        <p:nvPicPr>
          <p:cNvPr id="9" name="Picture 1" descr="D:\DESK TOP 27-10-12\logo trsprnt.png"/>
          <p:cNvPicPr>
            <a:picLocks noChangeAspect="1" noChangeArrowheads="1"/>
          </p:cNvPicPr>
          <p:nvPr/>
        </p:nvPicPr>
        <p:blipFill>
          <a:blip r:embed="rId4" cstate="print"/>
          <a:srcRect/>
          <a:stretch>
            <a:fillRect/>
          </a:stretch>
        </p:blipFill>
        <p:spPr bwMode="auto">
          <a:xfrm>
            <a:off x="0" y="-71462"/>
            <a:ext cx="1752600" cy="131437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 y="1346208"/>
            <a:ext cx="4186238" cy="582594"/>
          </a:xfrm>
        </p:spPr>
        <p:txBody>
          <a:bodyPr>
            <a:normAutofit fontScale="90000"/>
          </a:bodyPr>
          <a:lstStyle/>
          <a:p>
            <a:pPr algn="l"/>
            <a:r>
              <a:rPr lang="en-US" dirty="0"/>
              <a:t>Availability &amp; Quality</a:t>
            </a:r>
            <a:endParaRPr lang="en-IN" dirty="0"/>
          </a:p>
        </p:txBody>
      </p:sp>
      <p:sp>
        <p:nvSpPr>
          <p:cNvPr id="3" name="Content Placeholder 2"/>
          <p:cNvSpPr>
            <a:spLocks noGrp="1"/>
          </p:cNvSpPr>
          <p:nvPr>
            <p:ph idx="1"/>
          </p:nvPr>
        </p:nvSpPr>
        <p:spPr>
          <a:xfrm>
            <a:off x="1285852" y="2071678"/>
            <a:ext cx="7443782" cy="4500594"/>
          </a:xfrm>
        </p:spPr>
        <p:txBody>
          <a:bodyPr>
            <a:normAutofit lnSpcReduction="10000"/>
          </a:bodyPr>
          <a:lstStyle/>
          <a:p>
            <a:pPr algn="just">
              <a:spcBef>
                <a:spcPts val="1200"/>
              </a:spcBef>
            </a:pPr>
            <a:r>
              <a:rPr lang="en-IN" sz="2000" dirty="0"/>
              <a:t>Water Availability </a:t>
            </a:r>
          </a:p>
          <a:p>
            <a:pPr lvl="1" algn="just">
              <a:spcBef>
                <a:spcPts val="1200"/>
              </a:spcBef>
            </a:pPr>
            <a:r>
              <a:rPr lang="en-IN" sz="2000" dirty="0"/>
              <a:t>Sources of usable water are limited whereas the demand of water has increased manifolds. </a:t>
            </a:r>
          </a:p>
          <a:p>
            <a:pPr lvl="1" algn="just">
              <a:spcBef>
                <a:spcPts val="1200"/>
              </a:spcBef>
            </a:pPr>
            <a:r>
              <a:rPr lang="en-IN" sz="2000" dirty="0"/>
              <a:t>Resulted in water scarcity of usable water thus putting tremendous strain on both the government  and  industry to put in efforts to optimize usage of water for industrial applications and make available potable water for the communities.</a:t>
            </a:r>
          </a:p>
          <a:p>
            <a:pPr algn="just">
              <a:spcBef>
                <a:spcPts val="1200"/>
              </a:spcBef>
            </a:pPr>
            <a:r>
              <a:rPr lang="en-IN" sz="2000" dirty="0"/>
              <a:t>Water Quality </a:t>
            </a:r>
          </a:p>
          <a:p>
            <a:pPr lvl="1" algn="just">
              <a:spcBef>
                <a:spcPts val="1200"/>
              </a:spcBef>
            </a:pPr>
            <a:r>
              <a:rPr lang="en-IN" sz="2000" dirty="0"/>
              <a:t>Indiscriminate use of water is not only resulting in depletion of fresh water resources but also pollution of surface water and ground water in many areas. Deterioration of water quality is leading to an impact on the entire community. </a:t>
            </a:r>
          </a:p>
          <a:p>
            <a:pPr>
              <a:spcBef>
                <a:spcPts val="1200"/>
              </a:spcBef>
            </a:pPr>
            <a:endParaRPr lang="en-IN" sz="2000" dirty="0"/>
          </a:p>
        </p:txBody>
      </p:sp>
      <p:pic>
        <p:nvPicPr>
          <p:cNvPr id="8"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9"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714488"/>
            <a:ext cx="4652970" cy="487363"/>
          </a:xfrm>
        </p:spPr>
        <p:txBody>
          <a:bodyPr>
            <a:normAutofit fontScale="90000"/>
          </a:bodyPr>
          <a:lstStyle/>
          <a:p>
            <a:pPr algn="l"/>
            <a:r>
              <a:rPr lang="en-US" sz="3200" dirty="0"/>
              <a:t>Water Management</a:t>
            </a:r>
            <a:endParaRPr lang="en-IN" sz="3200" dirty="0"/>
          </a:p>
        </p:txBody>
      </p:sp>
      <p:sp>
        <p:nvSpPr>
          <p:cNvPr id="3" name="Content Placeholder 2"/>
          <p:cNvSpPr>
            <a:spLocks noGrp="1"/>
          </p:cNvSpPr>
          <p:nvPr>
            <p:ph idx="1"/>
          </p:nvPr>
        </p:nvSpPr>
        <p:spPr>
          <a:xfrm>
            <a:off x="1285852" y="2571744"/>
            <a:ext cx="7400948" cy="3114684"/>
          </a:xfrm>
        </p:spPr>
        <p:txBody>
          <a:bodyPr>
            <a:noAutofit/>
          </a:bodyPr>
          <a:lstStyle/>
          <a:p>
            <a:pPr algn="just">
              <a:spcBef>
                <a:spcPts val="1200"/>
              </a:spcBef>
              <a:spcAft>
                <a:spcPts val="600"/>
              </a:spcAft>
            </a:pPr>
            <a:r>
              <a:rPr lang="en-IN" sz="2200" dirty="0"/>
              <a:t>Zero Effluent discharge and Total Water Management are key areas that the industries work on not only to reduce the water footprint, but reuse and recycle of water in the industries substantially adds to the profit margins. </a:t>
            </a:r>
          </a:p>
          <a:p>
            <a:pPr algn="just">
              <a:spcBef>
                <a:spcPts val="1200"/>
              </a:spcBef>
              <a:spcAft>
                <a:spcPts val="600"/>
              </a:spcAft>
            </a:pPr>
            <a:r>
              <a:rPr lang="en-IN" sz="2200" dirty="0"/>
              <a:t>Growing industrialization and ever growing population has resulted in rampant growth of Water treatment industry. But there are few challenges too that the industry is facing in terms of availability and quality of water.</a:t>
            </a:r>
          </a:p>
        </p:txBody>
      </p:sp>
      <p:pic>
        <p:nvPicPr>
          <p:cNvPr id="6"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928802"/>
            <a:ext cx="8215370" cy="487363"/>
          </a:xfrm>
        </p:spPr>
        <p:txBody>
          <a:bodyPr>
            <a:normAutofit fontScale="90000"/>
          </a:bodyPr>
          <a:lstStyle/>
          <a:p>
            <a:pPr algn="l"/>
            <a:r>
              <a:rPr lang="en-US" dirty="0"/>
              <a:t>Water conservation to Zero effluent approach</a:t>
            </a:r>
            <a:endParaRPr lang="en-IN" dirty="0"/>
          </a:p>
        </p:txBody>
      </p:sp>
      <p:sp>
        <p:nvSpPr>
          <p:cNvPr id="3" name="Content Placeholder 2"/>
          <p:cNvSpPr>
            <a:spLocks noGrp="1"/>
          </p:cNvSpPr>
          <p:nvPr>
            <p:ph idx="1"/>
          </p:nvPr>
        </p:nvSpPr>
        <p:spPr>
          <a:xfrm>
            <a:off x="1357290" y="2786058"/>
            <a:ext cx="7262806" cy="3019432"/>
          </a:xfrm>
        </p:spPr>
        <p:txBody>
          <a:bodyPr>
            <a:normAutofit fontScale="92500"/>
          </a:bodyPr>
          <a:lstStyle/>
          <a:p>
            <a:pPr algn="just"/>
            <a:r>
              <a:rPr lang="en-IN" sz="2200" dirty="0"/>
              <a:t>Zero discharge system is meant to treat all the incoming effluent, leave nothing behind. </a:t>
            </a:r>
          </a:p>
          <a:p>
            <a:pPr algn="just"/>
            <a:r>
              <a:rPr lang="en-IN" sz="2200" dirty="0"/>
              <a:t>However, this is not fully achievable as any chemical processing  always generate some waste  in the treatment process. </a:t>
            </a:r>
          </a:p>
          <a:p>
            <a:pPr algn="just"/>
            <a:r>
              <a:rPr lang="en-IN" sz="2200" dirty="0"/>
              <a:t>Therefore, the main aim is to recover usable materials such as water and other ingredients  from the effluent, and; minimize the generation of waste so that it can be safely stored on-site without the need for discharge into the environment.</a:t>
            </a:r>
          </a:p>
        </p:txBody>
      </p:sp>
      <p:pic>
        <p:nvPicPr>
          <p:cNvPr id="6"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7"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798629"/>
            <a:ext cx="3433794" cy="487363"/>
          </a:xfrm>
        </p:spPr>
        <p:txBody>
          <a:bodyPr>
            <a:normAutofit fontScale="90000"/>
          </a:bodyPr>
          <a:lstStyle/>
          <a:p>
            <a:pPr algn="l"/>
            <a:r>
              <a:rPr lang="en-US" sz="3200" dirty="0"/>
              <a:t>Practicability?</a:t>
            </a:r>
            <a:endParaRPr lang="en-IN" sz="3200" dirty="0"/>
          </a:p>
        </p:txBody>
      </p:sp>
      <p:sp>
        <p:nvSpPr>
          <p:cNvPr id="3" name="Content Placeholder 2"/>
          <p:cNvSpPr>
            <a:spLocks noGrp="1"/>
          </p:cNvSpPr>
          <p:nvPr>
            <p:ph idx="1"/>
          </p:nvPr>
        </p:nvSpPr>
        <p:spPr>
          <a:xfrm>
            <a:off x="1285852" y="2624146"/>
            <a:ext cx="7350148" cy="3305184"/>
          </a:xfrm>
        </p:spPr>
        <p:txBody>
          <a:bodyPr>
            <a:normAutofit/>
          </a:bodyPr>
          <a:lstStyle/>
          <a:p>
            <a:pPr algn="just"/>
            <a:r>
              <a:rPr lang="en-IN" sz="2200" dirty="0"/>
              <a:t>The Zero Discharge System helps to reduce </a:t>
            </a:r>
            <a:r>
              <a:rPr lang="en-IN" sz="2200" dirty="0" err="1"/>
              <a:t>unfavorable</a:t>
            </a:r>
            <a:r>
              <a:rPr lang="en-IN" sz="2200" dirty="0"/>
              <a:t> impacts on the environment. Water savings with the consequential reduction of water supply and water discharge can be achieved by this system: </a:t>
            </a:r>
          </a:p>
          <a:p>
            <a:pPr algn="just"/>
            <a:r>
              <a:rPr lang="en-IN" sz="2200" dirty="0"/>
              <a:t>The Zero Discharge system saves more than 90% waste water compared to a conventional cycle. </a:t>
            </a:r>
          </a:p>
          <a:p>
            <a:pPr algn="just"/>
            <a:r>
              <a:rPr lang="en-IN" sz="2200" dirty="0"/>
              <a:t>Beside the environmental aspect the Zero Discharge Concept enhance the project profitability  by life cycle cost reduction </a:t>
            </a:r>
          </a:p>
        </p:txBody>
      </p:sp>
      <p:pic>
        <p:nvPicPr>
          <p:cNvPr id="10"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11"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428736"/>
            <a:ext cx="3295648" cy="487363"/>
          </a:xfrm>
        </p:spPr>
        <p:txBody>
          <a:bodyPr>
            <a:normAutofit fontScale="90000"/>
          </a:bodyPr>
          <a:lstStyle/>
          <a:p>
            <a:pPr algn="l"/>
            <a:r>
              <a:rPr lang="en-US" sz="3200" dirty="0"/>
              <a:t>Methodology</a:t>
            </a:r>
            <a:endParaRPr lang="en-IN" sz="3200" dirty="0"/>
          </a:p>
        </p:txBody>
      </p:sp>
      <p:sp>
        <p:nvSpPr>
          <p:cNvPr id="3" name="Content Placeholder 2"/>
          <p:cNvSpPr>
            <a:spLocks noGrp="1"/>
          </p:cNvSpPr>
          <p:nvPr>
            <p:ph idx="1"/>
          </p:nvPr>
        </p:nvSpPr>
        <p:spPr>
          <a:xfrm>
            <a:off x="1714480" y="2109814"/>
            <a:ext cx="5572164" cy="4533896"/>
          </a:xfrm>
        </p:spPr>
        <p:txBody>
          <a:bodyPr>
            <a:normAutofit/>
          </a:bodyPr>
          <a:lstStyle/>
          <a:p>
            <a:r>
              <a:rPr lang="en-US" sz="2200" dirty="0"/>
              <a:t>Reduce</a:t>
            </a:r>
          </a:p>
          <a:p>
            <a:pPr lvl="1"/>
            <a:r>
              <a:rPr lang="en-US" sz="2200" dirty="0"/>
              <a:t>Process optimization</a:t>
            </a:r>
          </a:p>
          <a:p>
            <a:pPr lvl="1"/>
            <a:r>
              <a:rPr lang="en-US" sz="2200" dirty="0"/>
              <a:t>New technologies</a:t>
            </a:r>
          </a:p>
          <a:p>
            <a:pPr lvl="1"/>
            <a:r>
              <a:rPr lang="en-US" sz="2200" dirty="0"/>
              <a:t>Retrofits/revamps</a:t>
            </a:r>
          </a:p>
          <a:p>
            <a:r>
              <a:rPr lang="en-US" sz="2200" dirty="0"/>
              <a:t>Recycle</a:t>
            </a:r>
          </a:p>
          <a:p>
            <a:pPr lvl="1"/>
            <a:r>
              <a:rPr lang="en-US" sz="2200" dirty="0"/>
              <a:t>Recyclability study- water balance</a:t>
            </a:r>
          </a:p>
          <a:p>
            <a:pPr lvl="1"/>
            <a:r>
              <a:rPr lang="en-US" sz="2200" dirty="0"/>
              <a:t>Extent of recycle</a:t>
            </a:r>
          </a:p>
          <a:p>
            <a:pPr lvl="1"/>
            <a:r>
              <a:rPr lang="en-US" sz="2200" dirty="0"/>
              <a:t>Quality impacts</a:t>
            </a:r>
          </a:p>
          <a:p>
            <a:r>
              <a:rPr lang="en-US" sz="2200" dirty="0"/>
              <a:t>Reuse</a:t>
            </a:r>
          </a:p>
          <a:p>
            <a:pPr lvl="1"/>
            <a:r>
              <a:rPr lang="en-US" sz="2200" dirty="0"/>
              <a:t>Potential for reuse in the same plant</a:t>
            </a:r>
          </a:p>
          <a:p>
            <a:pPr lvl="1"/>
            <a:r>
              <a:rPr lang="en-US" sz="2200" dirty="0"/>
              <a:t>Alternate uses elsewhere</a:t>
            </a:r>
          </a:p>
          <a:p>
            <a:endParaRPr lang="en-IN" sz="22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1571612"/>
            <a:ext cx="7746084" cy="487363"/>
          </a:xfrm>
        </p:spPr>
        <p:txBody>
          <a:bodyPr>
            <a:normAutofit fontScale="90000"/>
          </a:bodyPr>
          <a:lstStyle/>
          <a:p>
            <a:pPr algn="l"/>
            <a:r>
              <a:rPr lang="en-US" sz="3200" dirty="0"/>
              <a:t>Case Study: Ammonium Phosphate industry</a:t>
            </a:r>
            <a:endParaRPr lang="en-IN" sz="3200" dirty="0"/>
          </a:p>
        </p:txBody>
      </p:sp>
      <p:sp>
        <p:nvSpPr>
          <p:cNvPr id="3" name="Content Placeholder 2"/>
          <p:cNvSpPr>
            <a:spLocks noGrp="1"/>
          </p:cNvSpPr>
          <p:nvPr>
            <p:ph idx="1"/>
          </p:nvPr>
        </p:nvSpPr>
        <p:spPr>
          <a:xfrm>
            <a:off x="1857356" y="2571744"/>
            <a:ext cx="6072230" cy="2876556"/>
          </a:xfrm>
        </p:spPr>
        <p:txBody>
          <a:bodyPr/>
          <a:lstStyle/>
          <a:p>
            <a:r>
              <a:rPr lang="en-US" sz="2200" dirty="0"/>
              <a:t>Plants in a Phosphatic  Fertilizer Complex</a:t>
            </a:r>
          </a:p>
          <a:p>
            <a:pPr lvl="1"/>
            <a:r>
              <a:rPr lang="en-US" sz="2200" dirty="0"/>
              <a:t>Sulphuric Acid Plant</a:t>
            </a:r>
          </a:p>
          <a:p>
            <a:pPr lvl="1"/>
            <a:r>
              <a:rPr lang="en-US" sz="2200" dirty="0"/>
              <a:t>Phosphoric Acid Plant </a:t>
            </a:r>
          </a:p>
          <a:p>
            <a:pPr lvl="1"/>
            <a:r>
              <a:rPr lang="en-US" sz="2200" dirty="0"/>
              <a:t>DAP, Complex plants</a:t>
            </a:r>
          </a:p>
          <a:p>
            <a:r>
              <a:rPr lang="en-US" sz="2200" dirty="0"/>
              <a:t>Associated utilities and </a:t>
            </a:r>
            <a:r>
              <a:rPr lang="en-US" sz="2200" dirty="0" err="1"/>
              <a:t>offsites</a:t>
            </a:r>
            <a:endParaRPr lang="en-US" sz="2200" dirty="0"/>
          </a:p>
          <a:p>
            <a:endParaRPr lang="en-IN" sz="2200" dirty="0"/>
          </a:p>
        </p:txBody>
      </p:sp>
      <p:pic>
        <p:nvPicPr>
          <p:cNvPr id="5" name="Picture 2" descr="C:\Users\User\Desktop\6.jpg"/>
          <p:cNvPicPr>
            <a:picLocks noChangeAspect="1" noChangeArrowheads="1"/>
          </p:cNvPicPr>
          <p:nvPr/>
        </p:nvPicPr>
        <p:blipFill>
          <a:blip r:embed="rId2"/>
          <a:srcRect/>
          <a:stretch>
            <a:fillRect/>
          </a:stretch>
        </p:blipFill>
        <p:spPr bwMode="auto">
          <a:xfrm flipH="1">
            <a:off x="-2" y="-24"/>
            <a:ext cx="1214415" cy="945587"/>
          </a:xfrm>
          <a:prstGeom prst="rect">
            <a:avLst/>
          </a:prstGeom>
          <a:noFill/>
        </p:spPr>
      </p:pic>
      <p:pic>
        <p:nvPicPr>
          <p:cNvPr id="6" name="Picture 1" descr="D:\DESK TOP 27-10-12\logo trsprnt.png"/>
          <p:cNvPicPr>
            <a:picLocks noChangeAspect="1" noChangeArrowheads="1"/>
          </p:cNvPicPr>
          <p:nvPr/>
        </p:nvPicPr>
        <p:blipFill>
          <a:blip r:embed="rId3" cstate="print"/>
          <a:srcRect/>
          <a:stretch>
            <a:fillRect/>
          </a:stretch>
        </p:blipFill>
        <p:spPr bwMode="auto">
          <a:xfrm>
            <a:off x="0" y="-71462"/>
            <a:ext cx="1752600" cy="1314379"/>
          </a:xfrm>
          <a:prstGeom prst="rect">
            <a:avLst/>
          </a:prstGeom>
          <a:noFill/>
        </p:spPr>
      </p:pic>
    </p:spTree>
  </p:cSld>
  <p:clrMapOvr>
    <a:masterClrMapping/>
  </p:clrMapOvr>
</p:sld>
</file>

<file path=ppt/theme/theme1.xml><?xml version="1.0" encoding="utf-8"?>
<a:theme xmlns:a="http://schemas.openxmlformats.org/drawingml/2006/main" name="Theme2">
  <a:themeElements>
    <a:clrScheme name="默认设计模板 12">
      <a:dk1>
        <a:srgbClr val="000000"/>
      </a:dk1>
      <a:lt1>
        <a:srgbClr val="FFFFFF"/>
      </a:lt1>
      <a:dk2>
        <a:srgbClr val="000000"/>
      </a:dk2>
      <a:lt2>
        <a:srgbClr val="80808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默认设计模板">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3">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5">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6">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默认设计模板 8">
        <a:dk1>
          <a:srgbClr val="000000"/>
        </a:dk1>
        <a:lt1>
          <a:srgbClr val="FFFFFF"/>
        </a:lt1>
        <a:dk2>
          <a:srgbClr val="000000"/>
        </a:dk2>
        <a:lt2>
          <a:srgbClr val="808080"/>
        </a:lt2>
        <a:accent1>
          <a:srgbClr val="D0000F"/>
        </a:accent1>
        <a:accent2>
          <a:srgbClr val="BC000D"/>
        </a:accent2>
        <a:accent3>
          <a:srgbClr val="FFFFFF"/>
        </a:accent3>
        <a:accent4>
          <a:srgbClr val="000000"/>
        </a:accent4>
        <a:accent5>
          <a:srgbClr val="E4AAAA"/>
        </a:accent5>
        <a:accent6>
          <a:srgbClr val="AA000B"/>
        </a:accent6>
        <a:hlink>
          <a:srgbClr val="3A0004"/>
        </a:hlink>
        <a:folHlink>
          <a:srgbClr val="DA0000"/>
        </a:folHlink>
      </a:clrScheme>
      <a:clrMap bg1="lt1" tx1="dk1" bg2="lt2" tx2="dk2" accent1="accent1" accent2="accent2" accent3="accent3" accent4="accent4" accent5="accent5" accent6="accent6" hlink="hlink" folHlink="folHlink"/>
    </a:extraClrScheme>
    <a:extraClrScheme>
      <a:clrScheme name="默认设计模板 9">
        <a:dk1>
          <a:srgbClr val="000000"/>
        </a:dk1>
        <a:lt1>
          <a:srgbClr val="FFFFFF"/>
        </a:lt1>
        <a:dk2>
          <a:srgbClr val="000000"/>
        </a:dk2>
        <a:lt2>
          <a:srgbClr val="808080"/>
        </a:lt2>
        <a:accent1>
          <a:srgbClr val="E9E0BE"/>
        </a:accent1>
        <a:accent2>
          <a:srgbClr val="D1D467"/>
        </a:accent2>
        <a:accent3>
          <a:srgbClr val="FFFFFF"/>
        </a:accent3>
        <a:accent4>
          <a:srgbClr val="000000"/>
        </a:accent4>
        <a:accent5>
          <a:srgbClr val="F2EDDB"/>
        </a:accent5>
        <a:accent6>
          <a:srgbClr val="BDC05D"/>
        </a:accent6>
        <a:hlink>
          <a:srgbClr val="3A3B11"/>
        </a:hlink>
        <a:folHlink>
          <a:srgbClr val="C4DF91"/>
        </a:folHlink>
      </a:clrScheme>
      <a:clrMap bg1="lt1" tx1="dk1" bg2="lt2" tx2="dk2" accent1="accent1" accent2="accent2" accent3="accent3" accent4="accent4" accent5="accent5" accent6="accent6" hlink="hlink" folHlink="folHlink"/>
    </a:extraClrScheme>
    <a:extraClrScheme>
      <a:clrScheme name="默认设计模板 10">
        <a:dk1>
          <a:srgbClr val="000000"/>
        </a:dk1>
        <a:lt1>
          <a:srgbClr val="FFFFFF"/>
        </a:lt1>
        <a:dk2>
          <a:srgbClr val="000000"/>
        </a:dk2>
        <a:lt2>
          <a:srgbClr val="808080"/>
        </a:lt2>
        <a:accent1>
          <a:srgbClr val="B2B2B2"/>
        </a:accent1>
        <a:accent2>
          <a:srgbClr val="5F5F5F"/>
        </a:accent2>
        <a:accent3>
          <a:srgbClr val="FFFFFF"/>
        </a:accent3>
        <a:accent4>
          <a:srgbClr val="000000"/>
        </a:accent4>
        <a:accent5>
          <a:srgbClr val="D5D5D5"/>
        </a:accent5>
        <a:accent6>
          <a:srgbClr val="555555"/>
        </a:accent6>
        <a:hlink>
          <a:srgbClr val="3A3B11"/>
        </a:hlink>
        <a:folHlink>
          <a:srgbClr val="C0C0C0"/>
        </a:folHlink>
      </a:clrScheme>
      <a:clrMap bg1="lt1" tx1="dk1" bg2="lt2" tx2="dk2" accent1="accent1" accent2="accent2" accent3="accent3" accent4="accent4" accent5="accent5" accent6="accent6" hlink="hlink" folHlink="folHlink"/>
    </a:extraClrScheme>
    <a:extraClrScheme>
      <a:clrScheme name="默认设计模板 11">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默认设计模板 12">
        <a:dk1>
          <a:srgbClr val="000000"/>
        </a:dk1>
        <a:lt1>
          <a:srgbClr val="FFFFFF"/>
        </a:lt1>
        <a:dk2>
          <a:srgbClr val="000000"/>
        </a:dk2>
        <a:lt2>
          <a:srgbClr val="80808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默认设计模板 14">
        <a:dk1>
          <a:srgbClr val="000000"/>
        </a:dk1>
        <a:lt1>
          <a:srgbClr val="FFFFFF"/>
        </a:lt1>
        <a:dk2>
          <a:srgbClr val="000000"/>
        </a:dk2>
        <a:lt2>
          <a:srgbClr val="808080"/>
        </a:lt2>
        <a:accent1>
          <a:srgbClr val="6FCC00"/>
        </a:accent1>
        <a:accent2>
          <a:srgbClr val="4F7913"/>
        </a:accent2>
        <a:accent3>
          <a:srgbClr val="FFFFFF"/>
        </a:accent3>
        <a:accent4>
          <a:srgbClr val="000000"/>
        </a:accent4>
        <a:accent5>
          <a:srgbClr val="BBE2AA"/>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3">
  <a:themeElements>
    <a:clrScheme name="">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fontScheme name="默认设计模板">
      <a:majorFont>
        <a:latin typeface="Californian FB"/>
        <a:ea typeface="楷体_GB2312"/>
        <a:cs typeface=""/>
      </a:majorFont>
      <a:minorFont>
        <a:latin typeface="Californian FB"/>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Tx/>
          <a:buFontTx/>
          <a:buNone/>
          <a:tabLst/>
          <a:defRPr kumimoji="0" lang="zh-CN" sz="1800" b="1" i="0" u="none" strike="noStrike" cap="none" normalizeH="0" baseline="0" smtClean="0">
            <a:ln>
              <a:noFill/>
            </a:ln>
            <a:solidFill>
              <a:schemeClr val="tx1"/>
            </a:solidFill>
            <a:effectLst/>
            <a:latin typeface="Times New Roman" pitchFamily="18" charset="0"/>
            <a:ea typeface="楷体_GB2312" pitchFamily="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Tx/>
          <a:buFontTx/>
          <a:buNone/>
          <a:tabLst/>
          <a:defRPr kumimoji="0" lang="zh-CN" sz="1800" b="1" i="0" u="none" strike="noStrike" cap="none" normalizeH="0" baseline="0" smtClean="0">
            <a:ln>
              <a:noFill/>
            </a:ln>
            <a:solidFill>
              <a:schemeClr val="tx1"/>
            </a:solidFill>
            <a:effectLst/>
            <a:latin typeface="Times New Roman" pitchFamily="18" charset="0"/>
            <a:ea typeface="楷体_GB2312" pitchFamily="1" charset="-122"/>
          </a:defRPr>
        </a:defPPr>
      </a:lstStyle>
    </a:lnDef>
  </a:objectDefaults>
  <a:extraClrSchemeLst/>
</a:theme>
</file>

<file path=ppt/theme/theme4.xml><?xml version="1.0" encoding="utf-8"?>
<a:theme xmlns:a="http://schemas.openxmlformats.org/drawingml/2006/main" name="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Tx/>
          <a:buFontTx/>
          <a:buNone/>
          <a:tabLst/>
          <a:defRPr kumimoji="0" lang="zh-CN" sz="1800" b="1" i="0" u="none" strike="noStrike" cap="none" normalizeH="0" baseline="0" smtClean="0">
            <a:ln>
              <a:noFill/>
            </a:ln>
            <a:solidFill>
              <a:schemeClr val="tx1"/>
            </a:solidFill>
            <a:effectLst/>
            <a:latin typeface="Times New Roman" pitchFamily="18" charset="0"/>
            <a:ea typeface="楷体_GB2312" pitchFamily="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Tx/>
          <a:buFontTx/>
          <a:buNone/>
          <a:tabLst/>
          <a:defRPr kumimoji="0" lang="zh-CN" sz="1800" b="1" i="0" u="none" strike="noStrike" cap="none" normalizeH="0" baseline="0" smtClean="0">
            <a:ln>
              <a:noFill/>
            </a:ln>
            <a:solidFill>
              <a:schemeClr val="tx1"/>
            </a:solidFill>
            <a:effectLst/>
            <a:latin typeface="Times New Roman" pitchFamily="18" charset="0"/>
            <a:ea typeface="楷体_GB2312" pitchFamily="1" charset="-122"/>
          </a:defRPr>
        </a:defPPr>
      </a:lstStyle>
    </a:lnDef>
  </a:objectDefaults>
  <a:extraClrSchemeLst/>
</a:theme>
</file>

<file path=ppt/theme/theme5.xml><?xml version="1.0" encoding="utf-8"?>
<a:theme xmlns:a="http://schemas.openxmlformats.org/drawingml/2006/main" name="1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Tx/>
          <a:buFontTx/>
          <a:buNone/>
          <a:tabLst/>
          <a:defRPr kumimoji="0" lang="zh-CN" sz="1800" b="1" i="0" u="none" strike="noStrike" cap="none" normalizeH="0" baseline="0" smtClean="0">
            <a:ln>
              <a:noFill/>
            </a:ln>
            <a:solidFill>
              <a:schemeClr val="tx1"/>
            </a:solidFill>
            <a:effectLst/>
            <a:latin typeface="Times New Roman" pitchFamily="18" charset="0"/>
            <a:ea typeface="楷体_GB2312" pitchFamily="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Tx/>
          <a:buFontTx/>
          <a:buNone/>
          <a:tabLst/>
          <a:defRPr kumimoji="0" lang="zh-CN" sz="1800" b="1" i="0" u="none" strike="noStrike" cap="none" normalizeH="0" baseline="0" smtClean="0">
            <a:ln>
              <a:noFill/>
            </a:ln>
            <a:solidFill>
              <a:schemeClr val="tx1"/>
            </a:solidFill>
            <a:effectLst/>
            <a:latin typeface="Times New Roman" pitchFamily="18" charset="0"/>
            <a:ea typeface="楷体_GB2312" pitchFamily="1" charset="-122"/>
          </a:defRPr>
        </a:defPPr>
      </a:lstStyle>
    </a:lnDef>
  </a:objectDefaults>
  <a:extraClrSchemeLst/>
</a:theme>
</file>

<file path=ppt/theme/theme6.xml><?xml version="1.0" encoding="utf-8"?>
<a:theme xmlns:a="http://schemas.openxmlformats.org/drawingml/2006/main" name="2_自定义设计方案">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Tx/>
          <a:buFontTx/>
          <a:buNone/>
          <a:tabLst/>
          <a:defRPr kumimoji="0" lang="zh-CN" sz="1800" b="1" i="0" u="none" strike="noStrike" cap="none" normalizeH="0" baseline="0" smtClean="0">
            <a:ln>
              <a:noFill/>
            </a:ln>
            <a:solidFill>
              <a:schemeClr val="tx1"/>
            </a:solidFill>
            <a:effectLst/>
            <a:latin typeface="Times New Roman" pitchFamily="18" charset="0"/>
            <a:ea typeface="楷体_GB2312" pitchFamily="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tx2"/>
          </a:buClr>
          <a:buSzTx/>
          <a:buFontTx/>
          <a:buNone/>
          <a:tabLst/>
          <a:defRPr kumimoji="0" lang="zh-CN" sz="1800" b="1" i="0" u="none" strike="noStrike" cap="none" normalizeH="0" baseline="0" smtClean="0">
            <a:ln>
              <a:noFill/>
            </a:ln>
            <a:solidFill>
              <a:schemeClr val="tx1"/>
            </a:solidFill>
            <a:effectLst/>
            <a:latin typeface="Times New Roman" pitchFamily="18" charset="0"/>
            <a:ea typeface="楷体_GB2312" pitchFamily="1" charset="-122"/>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1827</TotalTime>
  <Words>1033</Words>
  <Application>Microsoft Office PowerPoint</Application>
  <PresentationFormat>On-screen Show (4:3)</PresentationFormat>
  <Paragraphs>149</Paragraphs>
  <Slides>28</Slides>
  <Notes>2</Notes>
  <HiddenSlides>0</HiddenSlides>
  <MMClips>0</MMClips>
  <ScaleCrop>false</ScaleCrop>
  <HeadingPairs>
    <vt:vector size="4" baseType="variant">
      <vt:variant>
        <vt:lpstr>Theme</vt:lpstr>
      </vt:variant>
      <vt:variant>
        <vt:i4>6</vt:i4>
      </vt:variant>
      <vt:variant>
        <vt:lpstr>Slide Titles</vt:lpstr>
      </vt:variant>
      <vt:variant>
        <vt:i4>28</vt:i4>
      </vt:variant>
    </vt:vector>
  </HeadingPairs>
  <TitlesOfParts>
    <vt:vector size="34" baseType="lpstr">
      <vt:lpstr>Theme2</vt:lpstr>
      <vt:lpstr>默认设计模板_2</vt:lpstr>
      <vt:lpstr>Theme3</vt:lpstr>
      <vt:lpstr>自定义设计方案</vt:lpstr>
      <vt:lpstr>1_自定义设计方案</vt:lpstr>
      <vt:lpstr>2_自定义设计方案</vt:lpstr>
      <vt:lpstr> Water Sustainability  Zero Effluent Discharge for Process plants  </vt:lpstr>
      <vt:lpstr>Water intensity of Manufacturing</vt:lpstr>
      <vt:lpstr>Average specific water consumption and effluent discharge  Phosphate plants</vt:lpstr>
      <vt:lpstr>Availability &amp; Quality</vt:lpstr>
      <vt:lpstr>Water Management</vt:lpstr>
      <vt:lpstr>Water conservation to Zero effluent approach</vt:lpstr>
      <vt:lpstr>Practicability?</vt:lpstr>
      <vt:lpstr>Methodology</vt:lpstr>
      <vt:lpstr>Case Study: Ammonium Phosphate industry</vt:lpstr>
      <vt:lpstr>Water use in phosphate industry</vt:lpstr>
      <vt:lpstr>Ammonium Phosphate flow sheet</vt:lpstr>
      <vt:lpstr>Phosphoric Acid plant</vt:lpstr>
      <vt:lpstr>Sulphuric acid plant</vt:lpstr>
      <vt:lpstr>Reduction strategies</vt:lpstr>
      <vt:lpstr>How CFD helps?</vt:lpstr>
      <vt:lpstr>CFD modeling of Ventury Scrubbers</vt:lpstr>
      <vt:lpstr>Avenues for effluent reuse </vt:lpstr>
      <vt:lpstr>Avenues for effluent reuse </vt:lpstr>
      <vt:lpstr>Alternate and unconventional water sources</vt:lpstr>
      <vt:lpstr>Case Study: Chlor-alkali industry</vt:lpstr>
      <vt:lpstr>Chlor-Alkali manufacturing</vt:lpstr>
      <vt:lpstr>Electrolysis of brine</vt:lpstr>
      <vt:lpstr>Source of effluents</vt:lpstr>
      <vt:lpstr>Typical water balance of the Chlor-alkali Plant</vt:lpstr>
      <vt:lpstr>Avenues for reuse </vt:lpstr>
      <vt:lpstr>Water Pinch</vt:lpstr>
      <vt:lpstr>Points to ponder</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zero effluent discharge in Ammonium Phosphate and Chlor-Alkali plants</dc:title>
  <dc:creator>DELL</dc:creator>
  <cp:lastModifiedBy>DELL</cp:lastModifiedBy>
  <cp:revision>93</cp:revision>
  <dcterms:created xsi:type="dcterms:W3CDTF">2013-09-23T03:30:49Z</dcterms:created>
  <dcterms:modified xsi:type="dcterms:W3CDTF">2016-05-17T01:14:12Z</dcterms:modified>
</cp:coreProperties>
</file>