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hony R. Harvey" initials="ARH" lastIdx="1" clrIdx="0">
    <p:extLst>
      <p:ext uri="{19B8F6BF-5375-455C-9EA6-DF929625EA0E}">
        <p15:presenceInfo xmlns:p15="http://schemas.microsoft.com/office/powerpoint/2012/main" userId="S-1-5-21-2467938235-1017126637-2716698152-21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6" d="100"/>
          <a:sy n="56" d="100"/>
        </p:scale>
        <p:origin x="20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4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19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2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60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0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21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A34D0-36DF-4DA7-97E9-0E0E36C53F3E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77A1C-7E5A-45D5-B506-D4E80B04A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F35AB-9DEC-455F-A91A-B7E054980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54" y="177421"/>
            <a:ext cx="6857893" cy="51352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3AB324-5530-463C-B8AA-A6E0A1F51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3" y="5517389"/>
            <a:ext cx="6857893" cy="41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6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DAA13-2E64-4E3F-8E89-084F0C0B7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5" y="587591"/>
            <a:ext cx="7278688" cy="543862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BD0458-B7E3-4D2E-A65C-C935848DF043}"/>
              </a:ext>
            </a:extLst>
          </p:cNvPr>
          <p:cNvSpPr/>
          <p:nvPr/>
        </p:nvSpPr>
        <p:spPr>
          <a:xfrm>
            <a:off x="1843200" y="6406953"/>
            <a:ext cx="5682343" cy="21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3F9948-19E8-435F-8D65-1BF9BEAAA4DA}"/>
              </a:ext>
            </a:extLst>
          </p:cNvPr>
          <p:cNvSpPr/>
          <p:nvPr/>
        </p:nvSpPr>
        <p:spPr>
          <a:xfrm>
            <a:off x="510176" y="6400603"/>
            <a:ext cx="465184" cy="2221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CC4BE-5312-44C4-8F7E-833C45998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57" y="6209534"/>
            <a:ext cx="7278686" cy="291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7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6EE273-E21F-46A3-BDCD-92BC9045E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" y="300038"/>
            <a:ext cx="7227888" cy="5391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BFE6AC-81A3-406C-BE27-BF6EB8F9D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256" y="5831106"/>
            <a:ext cx="7227888" cy="408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0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0DD63C-FEAF-4CD3-B603-849159AEC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6" y="806287"/>
            <a:ext cx="6897505" cy="5048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998E19-885F-4BA3-966F-0680839AF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5" y="5978123"/>
            <a:ext cx="6897505" cy="234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981391-50F9-4FAD-8B31-124EBF108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13" y="566027"/>
            <a:ext cx="7178373" cy="52888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95523D-F127-4F57-A217-DC8D73880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13" y="5854890"/>
            <a:ext cx="7178373" cy="33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2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D31868-4264-43F2-8FED-B0D18E01B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08" y="802801"/>
            <a:ext cx="7280584" cy="5421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58856B-D981-48CE-858B-684C3160173E}"/>
              </a:ext>
            </a:extLst>
          </p:cNvPr>
          <p:cNvSpPr/>
          <p:nvPr/>
        </p:nvSpPr>
        <p:spPr>
          <a:xfrm>
            <a:off x="245908" y="6787662"/>
            <a:ext cx="1324984" cy="99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F39E39-FE0F-4256-A803-9FA92F467303}"/>
              </a:ext>
            </a:extLst>
          </p:cNvPr>
          <p:cNvSpPr/>
          <p:nvPr/>
        </p:nvSpPr>
        <p:spPr>
          <a:xfrm>
            <a:off x="533400" y="6830187"/>
            <a:ext cx="158262" cy="127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974D20-FBE1-4BE5-BF7F-8216B3BEE1AA}"/>
              </a:ext>
            </a:extLst>
          </p:cNvPr>
          <p:cNvSpPr/>
          <p:nvPr/>
        </p:nvSpPr>
        <p:spPr>
          <a:xfrm>
            <a:off x="337457" y="6761596"/>
            <a:ext cx="876300" cy="15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17A4A91-C784-4D9F-AF68-AF28CA50DF13}"/>
              </a:ext>
            </a:extLst>
          </p:cNvPr>
          <p:cNvSpPr/>
          <p:nvPr/>
        </p:nvSpPr>
        <p:spPr>
          <a:xfrm>
            <a:off x="1305306" y="6742138"/>
            <a:ext cx="876300" cy="151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9D196A-E11F-45BD-A4D1-C675B425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08" y="6434425"/>
            <a:ext cx="7280584" cy="138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0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D97157-5B3A-46CC-BF8F-4057C332E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893762"/>
            <a:ext cx="7283450" cy="54263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FF5D0C-AEDB-474A-81E1-03D58EEC4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5" y="6436356"/>
            <a:ext cx="7285218" cy="232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41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4F78A6-40EE-443C-BEF8-509284C53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" y="946150"/>
            <a:ext cx="7283450" cy="53991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7DE8C56-7D45-44A8-B05A-33C929704329}"/>
              </a:ext>
            </a:extLst>
          </p:cNvPr>
          <p:cNvSpPr/>
          <p:nvPr/>
        </p:nvSpPr>
        <p:spPr>
          <a:xfrm>
            <a:off x="244474" y="8175935"/>
            <a:ext cx="4170363" cy="2108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E1B244-0E89-4A3B-8188-3FB152A95F5F}"/>
              </a:ext>
            </a:extLst>
          </p:cNvPr>
          <p:cNvSpPr/>
          <p:nvPr/>
        </p:nvSpPr>
        <p:spPr>
          <a:xfrm>
            <a:off x="5042805" y="8175935"/>
            <a:ext cx="2396219" cy="17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16CB7C-554A-4539-8235-7AD20F98C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4" y="6590157"/>
            <a:ext cx="7283450" cy="21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42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EB682E-B7D9-4E2D-8F04-2296205C8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09" y="1228725"/>
            <a:ext cx="7414782" cy="55149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71FC4E-2B30-48A6-9499-37156C65C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09" y="7011744"/>
            <a:ext cx="7414782" cy="147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30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53C515-0D1C-4B71-9192-0B8196F41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3" y="677556"/>
            <a:ext cx="7288213" cy="5414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B702B5-4749-4843-BA6C-B2160C96A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93" y="6350536"/>
            <a:ext cx="7288213" cy="278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9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33238E-D51F-49EB-8009-0D503A145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027208"/>
            <a:ext cx="7270750" cy="54168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6393FEF-E040-4A07-9B6A-53AAF1F8C38C}"/>
              </a:ext>
            </a:extLst>
          </p:cNvPr>
          <p:cNvSpPr/>
          <p:nvPr/>
        </p:nvSpPr>
        <p:spPr>
          <a:xfrm>
            <a:off x="312056" y="6978766"/>
            <a:ext cx="5682343" cy="215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0844F8-1A46-44E1-9361-696A29201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6877333"/>
            <a:ext cx="7242133" cy="113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74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R. Harvey</dc:creator>
  <cp:lastModifiedBy>Anthony R. Harvey</cp:lastModifiedBy>
  <cp:revision>28</cp:revision>
  <dcterms:created xsi:type="dcterms:W3CDTF">2019-09-20T10:30:15Z</dcterms:created>
  <dcterms:modified xsi:type="dcterms:W3CDTF">2019-10-23T13:33:06Z</dcterms:modified>
</cp:coreProperties>
</file>