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8F53-1A89-4B36-9289-2B5FF1019513}" type="datetimeFigureOut">
              <a:rPr lang="en-GB" smtClean="0"/>
              <a:pPr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CA7C4-CA64-4D7E-9470-5F30006C7DF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8F53-1A89-4B36-9289-2B5FF1019513}" type="datetimeFigureOut">
              <a:rPr lang="en-GB" smtClean="0"/>
              <a:pPr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CA7C4-CA64-4D7E-9470-5F30006C7DF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8F53-1A89-4B36-9289-2B5FF1019513}" type="datetimeFigureOut">
              <a:rPr lang="en-GB" smtClean="0"/>
              <a:pPr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CA7C4-CA64-4D7E-9470-5F30006C7DF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8F53-1A89-4B36-9289-2B5FF1019513}" type="datetimeFigureOut">
              <a:rPr lang="en-GB" smtClean="0"/>
              <a:pPr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CA7C4-CA64-4D7E-9470-5F30006C7DF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8F53-1A89-4B36-9289-2B5FF1019513}" type="datetimeFigureOut">
              <a:rPr lang="en-GB" smtClean="0"/>
              <a:pPr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CA7C4-CA64-4D7E-9470-5F30006C7DF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8F53-1A89-4B36-9289-2B5FF1019513}" type="datetimeFigureOut">
              <a:rPr lang="en-GB" smtClean="0"/>
              <a:pPr/>
              <a:t>07/01/2016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CA7C4-CA64-4D7E-9470-5F30006C7DF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8F53-1A89-4B36-9289-2B5FF1019513}" type="datetimeFigureOut">
              <a:rPr lang="en-GB" smtClean="0"/>
              <a:pPr/>
              <a:t>07/01/2016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CA7C4-CA64-4D7E-9470-5F30006C7DF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8F53-1A89-4B36-9289-2B5FF1019513}" type="datetimeFigureOut">
              <a:rPr lang="en-GB" smtClean="0"/>
              <a:pPr/>
              <a:t>07/01/2016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CA7C4-CA64-4D7E-9470-5F30006C7DF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8F53-1A89-4B36-9289-2B5FF1019513}" type="datetimeFigureOut">
              <a:rPr lang="en-GB" smtClean="0"/>
              <a:pPr/>
              <a:t>07/01/2016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CA7C4-CA64-4D7E-9470-5F30006C7DF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8F53-1A89-4B36-9289-2B5FF1019513}" type="datetimeFigureOut">
              <a:rPr lang="en-GB" smtClean="0"/>
              <a:pPr/>
              <a:t>07/01/2016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CA7C4-CA64-4D7E-9470-5F30006C7DF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8F53-1A89-4B36-9289-2B5FF1019513}" type="datetimeFigureOut">
              <a:rPr lang="en-GB" smtClean="0"/>
              <a:pPr/>
              <a:t>07/01/2016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CA7C4-CA64-4D7E-9470-5F30006C7DF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88F53-1A89-4B36-9289-2B5FF1019513}" type="datetimeFigureOut">
              <a:rPr lang="en-GB" smtClean="0"/>
              <a:pPr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CA7C4-CA64-4D7E-9470-5F30006C7DF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P.B Kashyap\Desktop\downloa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3"/>
            <a:ext cx="8496944" cy="4536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P.B Kashyap\Desktop\Graph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8496944" cy="61926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.B Kashyap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836712"/>
            <a:ext cx="7632848" cy="52565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P.B Kashyap</dc:creator>
  <cp:lastModifiedBy>P.B Kashyap</cp:lastModifiedBy>
  <cp:revision>1</cp:revision>
  <dcterms:created xsi:type="dcterms:W3CDTF">2016-01-07T16:33:00Z</dcterms:created>
  <dcterms:modified xsi:type="dcterms:W3CDTF">2016-01-07T16:37:40Z</dcterms:modified>
</cp:coreProperties>
</file>