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61" r:id="rId2"/>
    <p:sldId id="259" r:id="rId3"/>
    <p:sldId id="262" r:id="rId4"/>
    <p:sldId id="263" r:id="rId5"/>
    <p:sldId id="264" r:id="rId6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5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D2FF6-C3D0-403D-9169-2E0FC0C83ACC}" type="doc">
      <dgm:prSet loTypeId="urn:microsoft.com/office/officeart/2005/8/layout/orgChart1" loCatId="hierarchy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8A052F69-DDD9-45D0-AE0C-29118369B489}" type="asst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Decreases Salinity</a:t>
          </a:r>
          <a:endParaRPr lang="en-US" dirty="0"/>
        </a:p>
      </dgm:t>
    </dgm:pt>
    <dgm:pt modelId="{C892869F-F4FC-4D13-85E8-CBB51F2ABCAA}" type="asst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30% Less Water  Consumption</a:t>
          </a:r>
          <a:endParaRPr lang="en-US" dirty="0"/>
        </a:p>
      </dgm:t>
    </dgm:pt>
    <dgm:pt modelId="{16278520-FEB0-4E4E-B86E-8318535639C3}" type="asst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Arrests Drip Blockage</a:t>
          </a:r>
          <a:endParaRPr lang="en-US" dirty="0"/>
        </a:p>
      </dgm:t>
    </dgm:pt>
    <dgm:pt modelId="{3CAA13FC-3065-47FD-A881-AB71D23A6A48}" type="asst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30% More Yield</a:t>
          </a:r>
          <a:endParaRPr lang="en-US" dirty="0"/>
        </a:p>
      </dgm:t>
    </dgm:pt>
    <dgm:pt modelId="{87EBDD61-540F-43D5-BC78-4417733F9B23}" type="asst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10 Years Life</a:t>
          </a:r>
          <a:endParaRPr lang="en-US" dirty="0"/>
        </a:p>
      </dgm:t>
    </dgm:pt>
    <dgm:pt modelId="{E97ABB6D-C742-4D44-8B59-2ADF33D2AF11}" type="asst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Zero Maintenance</a:t>
          </a:r>
          <a:endParaRPr lang="en-US" dirty="0"/>
        </a:p>
      </dgm:t>
    </dgm:pt>
    <dgm:pt modelId="{65B48A7C-2802-4F8F-8E41-89375FBDF1CE}" type="asst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No Additives</a:t>
          </a:r>
          <a:endParaRPr lang="en-US" dirty="0"/>
        </a:p>
      </dgm:t>
    </dgm:pt>
    <dgm:pt modelId="{FA03AB7F-24FC-46B6-AFE0-71CDA560645D}" type="asst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Free Energy</a:t>
          </a:r>
          <a:endParaRPr lang="en-US" dirty="0"/>
        </a:p>
      </dgm:t>
    </dgm:pt>
    <dgm:pt modelId="{6F2D64DD-E636-438A-9F4F-1C36D7776B53}" type="asst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Restructures and Revitalizes water</a:t>
          </a:r>
          <a:endParaRPr lang="en-US" dirty="0"/>
        </a:p>
      </dgm:t>
    </dgm:pt>
    <dgm:pt modelId="{DCB1BFF4-D279-4257-B0C6-2959A3650529}">
      <dgm:prSet phldrT="[Text]" custT="1"/>
      <dgm:spPr/>
      <dgm:t>
        <a:bodyPr/>
        <a:lstStyle/>
        <a:p>
          <a:r>
            <a:rPr lang="en-US" sz="2800" b="1" i="1" dirty="0" err="1" smtClean="0"/>
            <a:t>Agrow</a:t>
          </a:r>
          <a:r>
            <a:rPr lang="en-US" sz="2800" b="1" dirty="0" smtClean="0"/>
            <a:t> Energizer</a:t>
          </a:r>
          <a:endParaRPr lang="en-US" sz="2800" b="1" dirty="0"/>
        </a:p>
      </dgm:t>
    </dgm:pt>
    <dgm:pt modelId="{9359EB02-6240-40BC-8704-758501A1B928}" type="sibTrans" cxnId="{0BE35392-D97C-4564-903A-AF5C371EA907}">
      <dgm:prSet/>
      <dgm:spPr/>
      <dgm:t>
        <a:bodyPr/>
        <a:lstStyle/>
        <a:p>
          <a:endParaRPr lang="en-US"/>
        </a:p>
      </dgm:t>
    </dgm:pt>
    <dgm:pt modelId="{7CD1BB39-1E8F-4FA8-8D6A-DB7F6247CDDF}" type="parTrans" cxnId="{0BE35392-D97C-4564-903A-AF5C371EA907}">
      <dgm:prSet/>
      <dgm:spPr/>
      <dgm:t>
        <a:bodyPr/>
        <a:lstStyle/>
        <a:p>
          <a:endParaRPr lang="en-US"/>
        </a:p>
      </dgm:t>
    </dgm:pt>
    <dgm:pt modelId="{5A4E1BF7-422F-45F4-945F-370505220789}" type="sibTrans" cxnId="{5F8C02EB-A707-4A82-8558-62843AECDF3A}">
      <dgm:prSet/>
      <dgm:spPr/>
      <dgm:t>
        <a:bodyPr/>
        <a:lstStyle/>
        <a:p>
          <a:endParaRPr lang="en-US"/>
        </a:p>
      </dgm:t>
    </dgm:pt>
    <dgm:pt modelId="{109A6CFD-D445-41A3-A69A-52F972B350D0}" type="parTrans" cxnId="{5F8C02EB-A707-4A82-8558-62843AECDF3A}">
      <dgm:prSet/>
      <dgm:spPr/>
      <dgm:t>
        <a:bodyPr/>
        <a:lstStyle/>
        <a:p>
          <a:endParaRPr lang="en-US"/>
        </a:p>
      </dgm:t>
    </dgm:pt>
    <dgm:pt modelId="{BFA5AEF2-057A-489B-899C-3CCB52BEE546}" type="sibTrans" cxnId="{7DF7E226-9129-4FC0-9B76-CD818516222B}">
      <dgm:prSet/>
      <dgm:spPr/>
      <dgm:t>
        <a:bodyPr/>
        <a:lstStyle/>
        <a:p>
          <a:endParaRPr lang="en-US"/>
        </a:p>
      </dgm:t>
    </dgm:pt>
    <dgm:pt modelId="{D0C6BB95-343B-4E3E-B617-BB3982D2E608}" type="parTrans" cxnId="{7DF7E226-9129-4FC0-9B76-CD818516222B}">
      <dgm:prSet/>
      <dgm:spPr/>
      <dgm:t>
        <a:bodyPr/>
        <a:lstStyle/>
        <a:p>
          <a:endParaRPr lang="en-US"/>
        </a:p>
      </dgm:t>
    </dgm:pt>
    <dgm:pt modelId="{D5E03B05-847F-4BD9-81B3-7571F7249531}" type="sibTrans" cxnId="{C0DCBDD0-D091-4140-9E04-CA6C9A8E5002}">
      <dgm:prSet/>
      <dgm:spPr/>
      <dgm:t>
        <a:bodyPr/>
        <a:lstStyle/>
        <a:p>
          <a:endParaRPr lang="en-US"/>
        </a:p>
      </dgm:t>
    </dgm:pt>
    <dgm:pt modelId="{A990FFF2-B3CC-49E5-9B40-B9DC6155BF8A}" type="parTrans" cxnId="{C0DCBDD0-D091-4140-9E04-CA6C9A8E5002}">
      <dgm:prSet/>
      <dgm:spPr/>
      <dgm:t>
        <a:bodyPr/>
        <a:lstStyle/>
        <a:p>
          <a:endParaRPr lang="en-US"/>
        </a:p>
      </dgm:t>
    </dgm:pt>
    <dgm:pt modelId="{591EAFB3-2A0F-4E5C-B5E0-52AB8D9573ED}" type="sibTrans" cxnId="{44BCE5E5-A103-4713-B90A-CC3B6ECA4BC8}">
      <dgm:prSet/>
      <dgm:spPr/>
      <dgm:t>
        <a:bodyPr/>
        <a:lstStyle/>
        <a:p>
          <a:endParaRPr lang="en-US"/>
        </a:p>
      </dgm:t>
    </dgm:pt>
    <dgm:pt modelId="{4D0F5A3C-90DA-4542-A749-E2E11D1FF7A4}" type="parTrans" cxnId="{44BCE5E5-A103-4713-B90A-CC3B6ECA4BC8}">
      <dgm:prSet/>
      <dgm:spPr/>
      <dgm:t>
        <a:bodyPr/>
        <a:lstStyle/>
        <a:p>
          <a:endParaRPr lang="en-US"/>
        </a:p>
      </dgm:t>
    </dgm:pt>
    <dgm:pt modelId="{AF36FD5B-7885-4B79-9747-CE6DB114EECF}" type="sibTrans" cxnId="{A84964F6-E57D-4911-A91F-CD6B00DB8C15}">
      <dgm:prSet/>
      <dgm:spPr/>
      <dgm:t>
        <a:bodyPr/>
        <a:lstStyle/>
        <a:p>
          <a:endParaRPr lang="en-US"/>
        </a:p>
      </dgm:t>
    </dgm:pt>
    <dgm:pt modelId="{23E0A8FB-A020-41CF-90DA-A5CF3F6C6D83}" type="parTrans" cxnId="{A84964F6-E57D-4911-A91F-CD6B00DB8C15}">
      <dgm:prSet/>
      <dgm:spPr/>
      <dgm:t>
        <a:bodyPr/>
        <a:lstStyle/>
        <a:p>
          <a:endParaRPr lang="en-US"/>
        </a:p>
      </dgm:t>
    </dgm:pt>
    <dgm:pt modelId="{5ABCBB33-C1A2-4BD8-B9C7-E2055EFF8722}" type="sibTrans" cxnId="{81823F92-E242-41E9-9817-59678F5BC391}">
      <dgm:prSet/>
      <dgm:spPr/>
      <dgm:t>
        <a:bodyPr/>
        <a:lstStyle/>
        <a:p>
          <a:endParaRPr lang="en-US"/>
        </a:p>
      </dgm:t>
    </dgm:pt>
    <dgm:pt modelId="{6C3947C6-7108-4E4C-BECD-867DB7A2E2F2}" type="parTrans" cxnId="{81823F92-E242-41E9-9817-59678F5BC391}">
      <dgm:prSet/>
      <dgm:spPr/>
      <dgm:t>
        <a:bodyPr/>
        <a:lstStyle/>
        <a:p>
          <a:endParaRPr lang="en-US"/>
        </a:p>
      </dgm:t>
    </dgm:pt>
    <dgm:pt modelId="{9B18C026-F46A-4BF8-8C52-4217FF19F008}" type="sibTrans" cxnId="{5169A509-148E-4CC6-930D-7C3ABFCCC57C}">
      <dgm:prSet/>
      <dgm:spPr/>
      <dgm:t>
        <a:bodyPr/>
        <a:lstStyle/>
        <a:p>
          <a:endParaRPr lang="en-US"/>
        </a:p>
      </dgm:t>
    </dgm:pt>
    <dgm:pt modelId="{864BEA30-725B-4951-B215-946CB98E40E3}" type="parTrans" cxnId="{5169A509-148E-4CC6-930D-7C3ABFCCC57C}">
      <dgm:prSet/>
      <dgm:spPr/>
      <dgm:t>
        <a:bodyPr/>
        <a:lstStyle/>
        <a:p>
          <a:endParaRPr lang="en-US"/>
        </a:p>
      </dgm:t>
    </dgm:pt>
    <dgm:pt modelId="{20307369-D5A5-498A-94F8-AE291C357AAA}" type="sibTrans" cxnId="{A352D9B4-5932-42A2-BF61-4666210C0DE2}">
      <dgm:prSet/>
      <dgm:spPr/>
      <dgm:t>
        <a:bodyPr/>
        <a:lstStyle/>
        <a:p>
          <a:endParaRPr lang="en-US"/>
        </a:p>
      </dgm:t>
    </dgm:pt>
    <dgm:pt modelId="{BB61A171-E22C-4D74-B05B-9F33D58E29C7}" type="parTrans" cxnId="{A352D9B4-5932-42A2-BF61-4666210C0DE2}">
      <dgm:prSet/>
      <dgm:spPr/>
      <dgm:t>
        <a:bodyPr/>
        <a:lstStyle/>
        <a:p>
          <a:endParaRPr lang="en-US"/>
        </a:p>
      </dgm:t>
    </dgm:pt>
    <dgm:pt modelId="{54BE565C-C391-4AC5-8465-9E0713C47505}" type="sibTrans" cxnId="{2D293B81-1858-4519-99EE-8CF58D075CF6}">
      <dgm:prSet/>
      <dgm:spPr/>
      <dgm:t>
        <a:bodyPr/>
        <a:lstStyle/>
        <a:p>
          <a:endParaRPr lang="en-US"/>
        </a:p>
      </dgm:t>
    </dgm:pt>
    <dgm:pt modelId="{354F7D77-327A-4F07-A78D-3444724951A3}" type="parTrans" cxnId="{2D293B81-1858-4519-99EE-8CF58D075CF6}">
      <dgm:prSet/>
      <dgm:spPr/>
      <dgm:t>
        <a:bodyPr/>
        <a:lstStyle/>
        <a:p>
          <a:endParaRPr lang="en-US"/>
        </a:p>
      </dgm:t>
    </dgm:pt>
    <dgm:pt modelId="{6402B15E-F4D9-4752-8BBA-7A2F347B845E}" type="asst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Beneficiates essential minerals</a:t>
          </a:r>
          <a:endParaRPr lang="en-US" dirty="0"/>
        </a:p>
      </dgm:t>
    </dgm:pt>
    <dgm:pt modelId="{03413FE2-23C6-4CA0-94E8-64E879BCD749}" type="parTrans" cxnId="{B569E73B-B06B-41E0-B99A-6963E3F7AD81}">
      <dgm:prSet/>
      <dgm:spPr/>
      <dgm:t>
        <a:bodyPr/>
        <a:lstStyle/>
        <a:p>
          <a:endParaRPr lang="en-US"/>
        </a:p>
      </dgm:t>
    </dgm:pt>
    <dgm:pt modelId="{4D591DBA-4A0C-42FE-B251-9AE51F2B075F}" type="sibTrans" cxnId="{B569E73B-B06B-41E0-B99A-6963E3F7AD81}">
      <dgm:prSet/>
      <dgm:spPr/>
      <dgm:t>
        <a:bodyPr/>
        <a:lstStyle/>
        <a:p>
          <a:endParaRPr lang="en-US"/>
        </a:p>
      </dgm:t>
    </dgm:pt>
    <dgm:pt modelId="{A1BAD59B-9C1E-41A2-950C-B6C8D516D636}" type="asst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Neutralizes toxins</a:t>
          </a:r>
          <a:endParaRPr lang="en-US" dirty="0"/>
        </a:p>
      </dgm:t>
    </dgm:pt>
    <dgm:pt modelId="{FDDAADD1-E1C5-4CDE-B3D0-2F4394EF89B4}" type="parTrans" cxnId="{0F042AA4-CFE7-4565-86EF-6EB70DD41CB6}">
      <dgm:prSet/>
      <dgm:spPr/>
      <dgm:t>
        <a:bodyPr/>
        <a:lstStyle/>
        <a:p>
          <a:endParaRPr lang="en-US"/>
        </a:p>
      </dgm:t>
    </dgm:pt>
    <dgm:pt modelId="{E44A2ADC-2DD8-4362-8A61-9E279A3B209F}" type="sibTrans" cxnId="{0F042AA4-CFE7-4565-86EF-6EB70DD41CB6}">
      <dgm:prSet/>
      <dgm:spPr/>
      <dgm:t>
        <a:bodyPr/>
        <a:lstStyle/>
        <a:p>
          <a:endParaRPr lang="en-US"/>
        </a:p>
      </dgm:t>
    </dgm:pt>
    <dgm:pt modelId="{14957933-2D5B-4755-A59B-4AE27670F6EF}" type="pres">
      <dgm:prSet presAssocID="{675D2FF6-C3D0-403D-9169-2E0FC0C83A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0181F5B-0C61-4F82-A7B1-9B45EC4940E1}" type="pres">
      <dgm:prSet presAssocID="{DCB1BFF4-D279-4257-B0C6-2959A3650529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AFA7515-8D60-442F-9336-B6C797E56788}" type="pres">
      <dgm:prSet presAssocID="{DCB1BFF4-D279-4257-B0C6-2959A3650529}" presName="rootComposite1" presStyleCnt="0"/>
      <dgm:spPr/>
      <dgm:t>
        <a:bodyPr/>
        <a:lstStyle/>
        <a:p>
          <a:endParaRPr lang="en-US"/>
        </a:p>
      </dgm:t>
    </dgm:pt>
    <dgm:pt modelId="{BDCEEA90-0340-4D38-AB28-0EFEC1BE6B1B}" type="pres">
      <dgm:prSet presAssocID="{DCB1BFF4-D279-4257-B0C6-2959A3650529}" presName="rootText1" presStyleLbl="node0" presStyleIdx="0" presStyleCnt="1" custScaleX="265113" custScaleY="167691">
        <dgm:presLayoutVars>
          <dgm:chPref val="3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01E8F921-EA9D-4FE0-9642-98C647612B82}" type="pres">
      <dgm:prSet presAssocID="{DCB1BFF4-D279-4257-B0C6-2959A365052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BFA6A4F-4D1F-4770-A36A-9077A29FEB35}" type="pres">
      <dgm:prSet presAssocID="{DCB1BFF4-D279-4257-B0C6-2959A3650529}" presName="hierChild2" presStyleCnt="0"/>
      <dgm:spPr/>
      <dgm:t>
        <a:bodyPr/>
        <a:lstStyle/>
        <a:p>
          <a:endParaRPr lang="en-US"/>
        </a:p>
      </dgm:t>
    </dgm:pt>
    <dgm:pt modelId="{68E58701-D32F-4303-AA1F-0B56BC47FB5F}" type="pres">
      <dgm:prSet presAssocID="{DCB1BFF4-D279-4257-B0C6-2959A3650529}" presName="hierChild3" presStyleCnt="0"/>
      <dgm:spPr/>
      <dgm:t>
        <a:bodyPr/>
        <a:lstStyle/>
        <a:p>
          <a:endParaRPr lang="en-US"/>
        </a:p>
      </dgm:t>
    </dgm:pt>
    <dgm:pt modelId="{33016DAC-CE73-44A8-9C2E-018572D7F91D}" type="pres">
      <dgm:prSet presAssocID="{354F7D77-327A-4F07-A78D-3444724951A3}" presName="Name111" presStyleLbl="parChTrans1D2" presStyleIdx="0" presStyleCnt="11"/>
      <dgm:spPr/>
      <dgm:t>
        <a:bodyPr/>
        <a:lstStyle/>
        <a:p>
          <a:endParaRPr lang="en-US"/>
        </a:p>
      </dgm:t>
    </dgm:pt>
    <dgm:pt modelId="{DBF0DD96-4CE3-459B-BA31-9DA7D957D46E}" type="pres">
      <dgm:prSet presAssocID="{6F2D64DD-E636-438A-9F4F-1C36D7776B53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AA7EADB-B01F-4140-AFA6-1D710C5CCB8D}" type="pres">
      <dgm:prSet presAssocID="{6F2D64DD-E636-438A-9F4F-1C36D7776B53}" presName="rootComposite3" presStyleCnt="0"/>
      <dgm:spPr/>
      <dgm:t>
        <a:bodyPr/>
        <a:lstStyle/>
        <a:p>
          <a:endParaRPr lang="en-US"/>
        </a:p>
      </dgm:t>
    </dgm:pt>
    <dgm:pt modelId="{48200EA9-0045-48A6-B942-3CB0AB79FF56}" type="pres">
      <dgm:prSet presAssocID="{6F2D64DD-E636-438A-9F4F-1C36D7776B53}" presName="rootText3" presStyleLbl="asst1" presStyleIdx="0" presStyleCnt="11" custLinFactX="-92822" custLinFactNeighborX="-100000" custLinFactNeighborY="923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C2CC9A1-685B-4E4C-8C4E-907E4DB4F5E6}" type="pres">
      <dgm:prSet presAssocID="{6F2D64DD-E636-438A-9F4F-1C36D7776B53}" presName="rootConnector3" presStyleLbl="asst1" presStyleIdx="0" presStyleCnt="11"/>
      <dgm:spPr/>
      <dgm:t>
        <a:bodyPr/>
        <a:lstStyle/>
        <a:p>
          <a:endParaRPr lang="en-US"/>
        </a:p>
      </dgm:t>
    </dgm:pt>
    <dgm:pt modelId="{C09FA5E4-D0FE-4593-AEDE-76F179C507C7}" type="pres">
      <dgm:prSet presAssocID="{6F2D64DD-E636-438A-9F4F-1C36D7776B53}" presName="hierChild6" presStyleCnt="0"/>
      <dgm:spPr/>
      <dgm:t>
        <a:bodyPr/>
        <a:lstStyle/>
        <a:p>
          <a:endParaRPr lang="en-US"/>
        </a:p>
      </dgm:t>
    </dgm:pt>
    <dgm:pt modelId="{70533FAE-CA23-4A9E-92F3-523F87E84073}" type="pres">
      <dgm:prSet presAssocID="{6F2D64DD-E636-438A-9F4F-1C36D7776B53}" presName="hierChild7" presStyleCnt="0"/>
      <dgm:spPr/>
      <dgm:t>
        <a:bodyPr/>
        <a:lstStyle/>
        <a:p>
          <a:endParaRPr lang="en-US"/>
        </a:p>
      </dgm:t>
    </dgm:pt>
    <dgm:pt modelId="{A311AC23-A187-474B-9D53-98B1CAC041AC}" type="pres">
      <dgm:prSet presAssocID="{BB61A171-E22C-4D74-B05B-9F33D58E29C7}" presName="Name111" presStyleLbl="parChTrans1D2" presStyleIdx="1" presStyleCnt="11"/>
      <dgm:spPr/>
      <dgm:t>
        <a:bodyPr/>
        <a:lstStyle/>
        <a:p>
          <a:endParaRPr lang="en-US"/>
        </a:p>
      </dgm:t>
    </dgm:pt>
    <dgm:pt modelId="{7774C829-0FDA-4425-BBF6-31ADBAEE4103}" type="pres">
      <dgm:prSet presAssocID="{FA03AB7F-24FC-46B6-AFE0-71CDA560645D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45DA385-6C2A-4AE6-A1A2-454660FEBB7A}" type="pres">
      <dgm:prSet presAssocID="{FA03AB7F-24FC-46B6-AFE0-71CDA560645D}" presName="rootComposite3" presStyleCnt="0"/>
      <dgm:spPr/>
      <dgm:t>
        <a:bodyPr/>
        <a:lstStyle/>
        <a:p>
          <a:endParaRPr lang="en-US"/>
        </a:p>
      </dgm:t>
    </dgm:pt>
    <dgm:pt modelId="{2C940A2A-5CD4-4470-A850-524898D4F06C}" type="pres">
      <dgm:prSet presAssocID="{FA03AB7F-24FC-46B6-AFE0-71CDA560645D}" presName="rootText3" presStyleLbl="asst1" presStyleIdx="1" presStyleCnt="11" custLinFactY="86395" custLinFactNeighborX="75640" custLinFactNeighborY="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A013D9D-02C7-466D-8EAF-9D13D0114EB1}" type="pres">
      <dgm:prSet presAssocID="{FA03AB7F-24FC-46B6-AFE0-71CDA560645D}" presName="rootConnector3" presStyleLbl="asst1" presStyleIdx="1" presStyleCnt="11"/>
      <dgm:spPr/>
      <dgm:t>
        <a:bodyPr/>
        <a:lstStyle/>
        <a:p>
          <a:endParaRPr lang="en-US"/>
        </a:p>
      </dgm:t>
    </dgm:pt>
    <dgm:pt modelId="{5FDB8F5D-BE1C-40A1-B7DC-A43E6B3981A8}" type="pres">
      <dgm:prSet presAssocID="{FA03AB7F-24FC-46B6-AFE0-71CDA560645D}" presName="hierChild6" presStyleCnt="0"/>
      <dgm:spPr/>
      <dgm:t>
        <a:bodyPr/>
        <a:lstStyle/>
        <a:p>
          <a:endParaRPr lang="en-US"/>
        </a:p>
      </dgm:t>
    </dgm:pt>
    <dgm:pt modelId="{FAC0A74F-7358-4DFD-B623-60E5118D6A44}" type="pres">
      <dgm:prSet presAssocID="{FA03AB7F-24FC-46B6-AFE0-71CDA560645D}" presName="hierChild7" presStyleCnt="0"/>
      <dgm:spPr/>
      <dgm:t>
        <a:bodyPr/>
        <a:lstStyle/>
        <a:p>
          <a:endParaRPr lang="en-US"/>
        </a:p>
      </dgm:t>
    </dgm:pt>
    <dgm:pt modelId="{5EBA7647-2054-4FC3-8F74-D492853932C5}" type="pres">
      <dgm:prSet presAssocID="{864BEA30-725B-4951-B215-946CB98E40E3}" presName="Name111" presStyleLbl="parChTrans1D2" presStyleIdx="2" presStyleCnt="11"/>
      <dgm:spPr/>
      <dgm:t>
        <a:bodyPr/>
        <a:lstStyle/>
        <a:p>
          <a:endParaRPr lang="en-US"/>
        </a:p>
      </dgm:t>
    </dgm:pt>
    <dgm:pt modelId="{847BE3EB-57EE-4EED-857A-8B758D0149FE}" type="pres">
      <dgm:prSet presAssocID="{65B48A7C-2802-4F8F-8E41-89375FBDF1CE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3D39558-B72F-40F8-91F1-B9F93C62F769}" type="pres">
      <dgm:prSet presAssocID="{65B48A7C-2802-4F8F-8E41-89375FBDF1CE}" presName="rootComposite3" presStyleCnt="0"/>
      <dgm:spPr/>
      <dgm:t>
        <a:bodyPr/>
        <a:lstStyle/>
        <a:p>
          <a:endParaRPr lang="en-US"/>
        </a:p>
      </dgm:t>
    </dgm:pt>
    <dgm:pt modelId="{64BB39CC-518C-4474-B455-8BD5951CCBEB}" type="pres">
      <dgm:prSet presAssocID="{65B48A7C-2802-4F8F-8E41-89375FBDF1CE}" presName="rootText3" presStyleLbl="asst1" presStyleIdx="2" presStyleCnt="11" custLinFactNeighborX="-66819" custLinFactNeighborY="1753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71B6935-8C6C-480D-A4C7-186835864EFD}" type="pres">
      <dgm:prSet presAssocID="{65B48A7C-2802-4F8F-8E41-89375FBDF1CE}" presName="rootConnector3" presStyleLbl="asst1" presStyleIdx="2" presStyleCnt="11"/>
      <dgm:spPr/>
      <dgm:t>
        <a:bodyPr/>
        <a:lstStyle/>
        <a:p>
          <a:endParaRPr lang="en-US"/>
        </a:p>
      </dgm:t>
    </dgm:pt>
    <dgm:pt modelId="{D84A14AA-A9F0-40E9-96DD-08A8F778017D}" type="pres">
      <dgm:prSet presAssocID="{65B48A7C-2802-4F8F-8E41-89375FBDF1CE}" presName="hierChild6" presStyleCnt="0"/>
      <dgm:spPr/>
      <dgm:t>
        <a:bodyPr/>
        <a:lstStyle/>
        <a:p>
          <a:endParaRPr lang="en-US"/>
        </a:p>
      </dgm:t>
    </dgm:pt>
    <dgm:pt modelId="{299F9F25-CB3A-473E-9BDE-44BC0E6E8B8E}" type="pres">
      <dgm:prSet presAssocID="{65B48A7C-2802-4F8F-8E41-89375FBDF1CE}" presName="hierChild7" presStyleCnt="0"/>
      <dgm:spPr/>
      <dgm:t>
        <a:bodyPr/>
        <a:lstStyle/>
        <a:p>
          <a:endParaRPr lang="en-US"/>
        </a:p>
      </dgm:t>
    </dgm:pt>
    <dgm:pt modelId="{EE487E4D-B71E-4369-84F6-479B0DAA4282}" type="pres">
      <dgm:prSet presAssocID="{6C3947C6-7108-4E4C-BECD-867DB7A2E2F2}" presName="Name111" presStyleLbl="parChTrans1D2" presStyleIdx="3" presStyleCnt="11"/>
      <dgm:spPr/>
      <dgm:t>
        <a:bodyPr/>
        <a:lstStyle/>
        <a:p>
          <a:endParaRPr lang="en-US"/>
        </a:p>
      </dgm:t>
    </dgm:pt>
    <dgm:pt modelId="{227295CD-457C-4B77-B6BA-33C858D5C5D8}" type="pres">
      <dgm:prSet presAssocID="{E97ABB6D-C742-4D44-8B59-2ADF33D2AF11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2D5FE19-B214-40FE-9CE5-D45C0B325C65}" type="pres">
      <dgm:prSet presAssocID="{E97ABB6D-C742-4D44-8B59-2ADF33D2AF11}" presName="rootComposite3" presStyleCnt="0"/>
      <dgm:spPr/>
      <dgm:t>
        <a:bodyPr/>
        <a:lstStyle/>
        <a:p>
          <a:endParaRPr lang="en-US"/>
        </a:p>
      </dgm:t>
    </dgm:pt>
    <dgm:pt modelId="{153276DA-90A5-4638-8C32-8FFF377A5E4D}" type="pres">
      <dgm:prSet presAssocID="{E97ABB6D-C742-4D44-8B59-2ADF33D2AF11}" presName="rootText3" presStyleLbl="asst1" presStyleIdx="3" presStyleCnt="11" custLinFactX="98549" custLinFactNeighborX="100000" custLinFactNeighborY="-362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BF836DD-02F3-4DD3-BEEF-44C845E1BF51}" type="pres">
      <dgm:prSet presAssocID="{E97ABB6D-C742-4D44-8B59-2ADF33D2AF11}" presName="rootConnector3" presStyleLbl="asst1" presStyleIdx="3" presStyleCnt="11"/>
      <dgm:spPr/>
      <dgm:t>
        <a:bodyPr/>
        <a:lstStyle/>
        <a:p>
          <a:endParaRPr lang="en-US"/>
        </a:p>
      </dgm:t>
    </dgm:pt>
    <dgm:pt modelId="{332F90B8-90A5-46A5-A49A-E1C3B2084D39}" type="pres">
      <dgm:prSet presAssocID="{E97ABB6D-C742-4D44-8B59-2ADF33D2AF11}" presName="hierChild6" presStyleCnt="0"/>
      <dgm:spPr/>
      <dgm:t>
        <a:bodyPr/>
        <a:lstStyle/>
        <a:p>
          <a:endParaRPr lang="en-US"/>
        </a:p>
      </dgm:t>
    </dgm:pt>
    <dgm:pt modelId="{3A57E52C-FCE0-4167-923D-54C1F216E05F}" type="pres">
      <dgm:prSet presAssocID="{E97ABB6D-C742-4D44-8B59-2ADF33D2AF11}" presName="hierChild7" presStyleCnt="0"/>
      <dgm:spPr/>
      <dgm:t>
        <a:bodyPr/>
        <a:lstStyle/>
        <a:p>
          <a:endParaRPr lang="en-US"/>
        </a:p>
      </dgm:t>
    </dgm:pt>
    <dgm:pt modelId="{D9E05171-D3FB-45E4-96B6-6EB4B16DC63D}" type="pres">
      <dgm:prSet presAssocID="{23E0A8FB-A020-41CF-90DA-A5CF3F6C6D83}" presName="Name111" presStyleLbl="parChTrans1D2" presStyleIdx="4" presStyleCnt="11"/>
      <dgm:spPr/>
      <dgm:t>
        <a:bodyPr/>
        <a:lstStyle/>
        <a:p>
          <a:endParaRPr lang="en-US"/>
        </a:p>
      </dgm:t>
    </dgm:pt>
    <dgm:pt modelId="{96F320FB-4F57-4B22-81B1-FA1C969B0E0A}" type="pres">
      <dgm:prSet presAssocID="{87EBDD61-540F-43D5-BC78-4417733F9B23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412D7C8-30C2-4483-923C-04136E0BB53C}" type="pres">
      <dgm:prSet presAssocID="{87EBDD61-540F-43D5-BC78-4417733F9B23}" presName="rootComposite3" presStyleCnt="0"/>
      <dgm:spPr/>
      <dgm:t>
        <a:bodyPr/>
        <a:lstStyle/>
        <a:p>
          <a:endParaRPr lang="en-US"/>
        </a:p>
      </dgm:t>
    </dgm:pt>
    <dgm:pt modelId="{B98C9F84-EEC2-40A5-AA96-3E1DEBE1C11A}" type="pres">
      <dgm:prSet presAssocID="{87EBDD61-540F-43D5-BC78-4417733F9B23}" presName="rootText3" presStyleLbl="asst1" presStyleIdx="4" presStyleCnt="11" custLinFactY="-100000" custLinFactNeighborX="-68126" custLinFactNeighborY="-18566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CB677CB-56B8-4FF3-A234-059C714D87DF}" type="pres">
      <dgm:prSet presAssocID="{87EBDD61-540F-43D5-BC78-4417733F9B23}" presName="rootConnector3" presStyleLbl="asst1" presStyleIdx="4" presStyleCnt="11"/>
      <dgm:spPr/>
      <dgm:t>
        <a:bodyPr/>
        <a:lstStyle/>
        <a:p>
          <a:endParaRPr lang="en-US"/>
        </a:p>
      </dgm:t>
    </dgm:pt>
    <dgm:pt modelId="{86DA53DD-5859-481A-A010-734DC18A197D}" type="pres">
      <dgm:prSet presAssocID="{87EBDD61-540F-43D5-BC78-4417733F9B23}" presName="hierChild6" presStyleCnt="0"/>
      <dgm:spPr/>
      <dgm:t>
        <a:bodyPr/>
        <a:lstStyle/>
        <a:p>
          <a:endParaRPr lang="en-US"/>
        </a:p>
      </dgm:t>
    </dgm:pt>
    <dgm:pt modelId="{CC2BACDD-E128-4D56-A5DC-9EFAEF148232}" type="pres">
      <dgm:prSet presAssocID="{87EBDD61-540F-43D5-BC78-4417733F9B23}" presName="hierChild7" presStyleCnt="0"/>
      <dgm:spPr/>
      <dgm:t>
        <a:bodyPr/>
        <a:lstStyle/>
        <a:p>
          <a:endParaRPr lang="en-US"/>
        </a:p>
      </dgm:t>
    </dgm:pt>
    <dgm:pt modelId="{D66DC1F9-9F0B-4C5B-B745-1DE5B203E8D6}" type="pres">
      <dgm:prSet presAssocID="{4D0F5A3C-90DA-4542-A749-E2E11D1FF7A4}" presName="Name111" presStyleLbl="parChTrans1D2" presStyleIdx="5" presStyleCnt="11"/>
      <dgm:spPr/>
      <dgm:t>
        <a:bodyPr/>
        <a:lstStyle/>
        <a:p>
          <a:endParaRPr lang="en-US"/>
        </a:p>
      </dgm:t>
    </dgm:pt>
    <dgm:pt modelId="{9F58E185-1A57-4BB8-8046-59E76A785EFC}" type="pres">
      <dgm:prSet presAssocID="{3CAA13FC-3065-47FD-A881-AB71D23A6A48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56767CB-4EB0-4F0A-A468-740915BA0459}" type="pres">
      <dgm:prSet presAssocID="{3CAA13FC-3065-47FD-A881-AB71D23A6A48}" presName="rootComposite3" presStyleCnt="0"/>
      <dgm:spPr/>
      <dgm:t>
        <a:bodyPr/>
        <a:lstStyle/>
        <a:p>
          <a:endParaRPr lang="en-US"/>
        </a:p>
      </dgm:t>
    </dgm:pt>
    <dgm:pt modelId="{36775D93-1C51-455A-92FB-6A280780E41A}" type="pres">
      <dgm:prSet presAssocID="{3CAA13FC-3065-47FD-A881-AB71D23A6A48}" presName="rootText3" presStyleLbl="asst1" presStyleIdx="5" presStyleCnt="11" custLinFactY="-100000" custLinFactNeighborX="76913" custLinFactNeighborY="-17222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B58E291-0A50-44CE-9089-91520983CAF9}" type="pres">
      <dgm:prSet presAssocID="{3CAA13FC-3065-47FD-A881-AB71D23A6A48}" presName="rootConnector3" presStyleLbl="asst1" presStyleIdx="5" presStyleCnt="11"/>
      <dgm:spPr/>
      <dgm:t>
        <a:bodyPr/>
        <a:lstStyle/>
        <a:p>
          <a:endParaRPr lang="en-US"/>
        </a:p>
      </dgm:t>
    </dgm:pt>
    <dgm:pt modelId="{42FC6007-0382-4199-AAC9-3BE099E304B1}" type="pres">
      <dgm:prSet presAssocID="{3CAA13FC-3065-47FD-A881-AB71D23A6A48}" presName="hierChild6" presStyleCnt="0"/>
      <dgm:spPr/>
      <dgm:t>
        <a:bodyPr/>
        <a:lstStyle/>
        <a:p>
          <a:endParaRPr lang="en-US"/>
        </a:p>
      </dgm:t>
    </dgm:pt>
    <dgm:pt modelId="{03742F02-0E99-453E-88F4-66EB837EEA63}" type="pres">
      <dgm:prSet presAssocID="{3CAA13FC-3065-47FD-A881-AB71D23A6A48}" presName="hierChild7" presStyleCnt="0"/>
      <dgm:spPr/>
      <dgm:t>
        <a:bodyPr/>
        <a:lstStyle/>
        <a:p>
          <a:endParaRPr lang="en-US"/>
        </a:p>
      </dgm:t>
    </dgm:pt>
    <dgm:pt modelId="{2358D745-719B-43EA-AB4F-AEFA09DE1DB8}" type="pres">
      <dgm:prSet presAssocID="{A990FFF2-B3CC-49E5-9B40-B9DC6155BF8A}" presName="Name111" presStyleLbl="parChTrans1D2" presStyleIdx="6" presStyleCnt="11"/>
      <dgm:spPr/>
      <dgm:t>
        <a:bodyPr/>
        <a:lstStyle/>
        <a:p>
          <a:endParaRPr lang="en-US"/>
        </a:p>
      </dgm:t>
    </dgm:pt>
    <dgm:pt modelId="{F1DB2A7D-0489-4C31-A02B-B0DB2BB371B2}" type="pres">
      <dgm:prSet presAssocID="{16278520-FEB0-4E4E-B86E-8318535639C3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EBC0FE0-789D-45E3-9C60-A8F4ACD4E8C4}" type="pres">
      <dgm:prSet presAssocID="{16278520-FEB0-4E4E-B86E-8318535639C3}" presName="rootComposite3" presStyleCnt="0"/>
      <dgm:spPr/>
      <dgm:t>
        <a:bodyPr/>
        <a:lstStyle/>
        <a:p>
          <a:endParaRPr lang="en-US"/>
        </a:p>
      </dgm:t>
    </dgm:pt>
    <dgm:pt modelId="{E193F79A-A0FF-41ED-8619-71DB6FAE68EF}" type="pres">
      <dgm:prSet presAssocID="{16278520-FEB0-4E4E-B86E-8318535639C3}" presName="rootText3" presStyleLbl="asst1" presStyleIdx="6" presStyleCnt="11" custLinFactX="-90187" custLinFactY="-66470" custLinFactNeighborX="-100000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7524281-BDC8-429B-B131-072724A101E8}" type="pres">
      <dgm:prSet presAssocID="{16278520-FEB0-4E4E-B86E-8318535639C3}" presName="rootConnector3" presStyleLbl="asst1" presStyleIdx="6" presStyleCnt="11"/>
      <dgm:spPr/>
      <dgm:t>
        <a:bodyPr/>
        <a:lstStyle/>
        <a:p>
          <a:endParaRPr lang="en-US"/>
        </a:p>
      </dgm:t>
    </dgm:pt>
    <dgm:pt modelId="{6ADDEFC3-85A8-466F-A54F-553AF0F5B6E7}" type="pres">
      <dgm:prSet presAssocID="{16278520-FEB0-4E4E-B86E-8318535639C3}" presName="hierChild6" presStyleCnt="0"/>
      <dgm:spPr/>
      <dgm:t>
        <a:bodyPr/>
        <a:lstStyle/>
        <a:p>
          <a:endParaRPr lang="en-US"/>
        </a:p>
      </dgm:t>
    </dgm:pt>
    <dgm:pt modelId="{3A8FA241-2BF1-4951-8184-D335747EFF85}" type="pres">
      <dgm:prSet presAssocID="{16278520-FEB0-4E4E-B86E-8318535639C3}" presName="hierChild7" presStyleCnt="0"/>
      <dgm:spPr/>
      <dgm:t>
        <a:bodyPr/>
        <a:lstStyle/>
        <a:p>
          <a:endParaRPr lang="en-US"/>
        </a:p>
      </dgm:t>
    </dgm:pt>
    <dgm:pt modelId="{9B9FF852-C752-48E1-9C01-2EB91ABED3E8}" type="pres">
      <dgm:prSet presAssocID="{D0C6BB95-343B-4E3E-B617-BB3982D2E608}" presName="Name111" presStyleLbl="parChTrans1D2" presStyleIdx="7" presStyleCnt="11"/>
      <dgm:spPr/>
      <dgm:t>
        <a:bodyPr/>
        <a:lstStyle/>
        <a:p>
          <a:endParaRPr lang="en-US"/>
        </a:p>
      </dgm:t>
    </dgm:pt>
    <dgm:pt modelId="{9EE2081C-78E8-45CE-9CFA-D23869FFB750}" type="pres">
      <dgm:prSet presAssocID="{C892869F-F4FC-4D13-85E8-CBB51F2ABCAA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B546A31-6FFC-4124-B2A3-3D281B06CF1E}" type="pres">
      <dgm:prSet presAssocID="{C892869F-F4FC-4D13-85E8-CBB51F2ABCAA}" presName="rootComposite3" presStyleCnt="0"/>
      <dgm:spPr/>
      <dgm:t>
        <a:bodyPr/>
        <a:lstStyle/>
        <a:p>
          <a:endParaRPr lang="en-US"/>
        </a:p>
      </dgm:t>
    </dgm:pt>
    <dgm:pt modelId="{86FB49A0-9AB0-4D16-A4B1-671C0D4873F2}" type="pres">
      <dgm:prSet presAssocID="{C892869F-F4FC-4D13-85E8-CBB51F2ABCAA}" presName="rootText3" presStyleLbl="asst1" presStyleIdx="7" presStyleCnt="11" custLinFactX="95914" custLinFactY="-32145" custLinFactNeighborX="100000" custLinFactNeighborY="-1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D8AEBAD-14F1-4121-BCAE-692FEAE05CBF}" type="pres">
      <dgm:prSet presAssocID="{C892869F-F4FC-4D13-85E8-CBB51F2ABCAA}" presName="rootConnector3" presStyleLbl="asst1" presStyleIdx="7" presStyleCnt="11"/>
      <dgm:spPr/>
      <dgm:t>
        <a:bodyPr/>
        <a:lstStyle/>
        <a:p>
          <a:endParaRPr lang="en-US"/>
        </a:p>
      </dgm:t>
    </dgm:pt>
    <dgm:pt modelId="{D39EBB85-0540-46A2-A2C9-48B5A6FD7D2C}" type="pres">
      <dgm:prSet presAssocID="{C892869F-F4FC-4D13-85E8-CBB51F2ABCAA}" presName="hierChild6" presStyleCnt="0"/>
      <dgm:spPr/>
      <dgm:t>
        <a:bodyPr/>
        <a:lstStyle/>
        <a:p>
          <a:endParaRPr lang="en-US"/>
        </a:p>
      </dgm:t>
    </dgm:pt>
    <dgm:pt modelId="{76621E3C-E22C-4E4C-8B67-A9D1649AADF5}" type="pres">
      <dgm:prSet presAssocID="{C892869F-F4FC-4D13-85E8-CBB51F2ABCAA}" presName="hierChild7" presStyleCnt="0"/>
      <dgm:spPr/>
      <dgm:t>
        <a:bodyPr/>
        <a:lstStyle/>
        <a:p>
          <a:endParaRPr lang="en-US"/>
        </a:p>
      </dgm:t>
    </dgm:pt>
    <dgm:pt modelId="{7BB76F6B-EBC6-4B2E-A160-4388C97C5CA3}" type="pres">
      <dgm:prSet presAssocID="{109A6CFD-D445-41A3-A69A-52F972B350D0}" presName="Name111" presStyleLbl="parChTrans1D2" presStyleIdx="8" presStyleCnt="11"/>
      <dgm:spPr/>
      <dgm:t>
        <a:bodyPr/>
        <a:lstStyle/>
        <a:p>
          <a:endParaRPr lang="en-US"/>
        </a:p>
      </dgm:t>
    </dgm:pt>
    <dgm:pt modelId="{6EB6D833-EB6B-440E-8E8C-3EC9BC9A8541}" type="pres">
      <dgm:prSet presAssocID="{8A052F69-DDD9-45D0-AE0C-29118369B489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D9CA2B9-A364-4B71-A9EA-012AD5BF8681}" type="pres">
      <dgm:prSet presAssocID="{8A052F69-DDD9-45D0-AE0C-29118369B489}" presName="rootComposite3" presStyleCnt="0"/>
      <dgm:spPr/>
      <dgm:t>
        <a:bodyPr/>
        <a:lstStyle/>
        <a:p>
          <a:endParaRPr lang="en-US"/>
        </a:p>
      </dgm:t>
    </dgm:pt>
    <dgm:pt modelId="{2FDD7A9E-195F-41C0-99F4-13310166040F}" type="pres">
      <dgm:prSet presAssocID="{8A052F69-DDD9-45D0-AE0C-29118369B489}" presName="rootText3" presStyleLbl="asst1" presStyleIdx="8" presStyleCnt="11" custLinFactY="-100000" custLinFactNeighborX="-64185" custLinFactNeighborY="-13384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6F7F362-4F42-4F19-B3FC-88A510970A1A}" type="pres">
      <dgm:prSet presAssocID="{8A052F69-DDD9-45D0-AE0C-29118369B489}" presName="rootConnector3" presStyleLbl="asst1" presStyleIdx="8" presStyleCnt="11"/>
      <dgm:spPr/>
      <dgm:t>
        <a:bodyPr/>
        <a:lstStyle/>
        <a:p>
          <a:endParaRPr lang="en-US"/>
        </a:p>
      </dgm:t>
    </dgm:pt>
    <dgm:pt modelId="{4970C416-FA5F-41EE-AD1C-AF940FEB668D}" type="pres">
      <dgm:prSet presAssocID="{8A052F69-DDD9-45D0-AE0C-29118369B489}" presName="hierChild6" presStyleCnt="0"/>
      <dgm:spPr/>
      <dgm:t>
        <a:bodyPr/>
        <a:lstStyle/>
        <a:p>
          <a:endParaRPr lang="en-US"/>
        </a:p>
      </dgm:t>
    </dgm:pt>
    <dgm:pt modelId="{E1FD834B-4FC9-4C0E-BE40-DFFB651B42C9}" type="pres">
      <dgm:prSet presAssocID="{8A052F69-DDD9-45D0-AE0C-29118369B489}" presName="hierChild7" presStyleCnt="0"/>
      <dgm:spPr/>
      <dgm:t>
        <a:bodyPr/>
        <a:lstStyle/>
        <a:p>
          <a:endParaRPr lang="en-US"/>
        </a:p>
      </dgm:t>
    </dgm:pt>
    <dgm:pt modelId="{9867EE6F-71A7-420F-A48B-7B87D881C3BC}" type="pres">
      <dgm:prSet presAssocID="{03413FE2-23C6-4CA0-94E8-64E879BCD749}" presName="Name111" presStyleLbl="parChTrans1D2" presStyleIdx="9" presStyleCnt="11"/>
      <dgm:spPr/>
      <dgm:t>
        <a:bodyPr/>
        <a:lstStyle/>
        <a:p>
          <a:endParaRPr lang="en-US"/>
        </a:p>
      </dgm:t>
    </dgm:pt>
    <dgm:pt modelId="{FD99480A-830C-4C15-A3E2-68A8560B8A05}" type="pres">
      <dgm:prSet presAssocID="{6402B15E-F4D9-4752-8BBA-7A2F347B845E}" presName="hierRoot3" presStyleCnt="0">
        <dgm:presLayoutVars>
          <dgm:hierBranch val="init"/>
        </dgm:presLayoutVars>
      </dgm:prSet>
      <dgm:spPr/>
    </dgm:pt>
    <dgm:pt modelId="{8659461B-7BBE-440A-8B55-56E7B336B4F1}" type="pres">
      <dgm:prSet presAssocID="{6402B15E-F4D9-4752-8BBA-7A2F347B845E}" presName="rootComposite3" presStyleCnt="0"/>
      <dgm:spPr/>
    </dgm:pt>
    <dgm:pt modelId="{EB1E231F-2F75-4531-82C8-79C2FF83D30A}" type="pres">
      <dgm:prSet presAssocID="{6402B15E-F4D9-4752-8BBA-7A2F347B845E}" presName="rootText3" presStyleLbl="asst1" presStyleIdx="9" presStyleCnt="11" custLinFactY="-39820" custLinFactNeighborX="8688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98FCD0-D30F-486A-B740-BEE688317159}" type="pres">
      <dgm:prSet presAssocID="{6402B15E-F4D9-4752-8BBA-7A2F347B845E}" presName="rootConnector3" presStyleLbl="asst1" presStyleIdx="9" presStyleCnt="11"/>
      <dgm:spPr/>
      <dgm:t>
        <a:bodyPr/>
        <a:lstStyle/>
        <a:p>
          <a:endParaRPr lang="en-US"/>
        </a:p>
      </dgm:t>
    </dgm:pt>
    <dgm:pt modelId="{04AE70B7-A497-4C0B-BBDC-69AE73CFD493}" type="pres">
      <dgm:prSet presAssocID="{6402B15E-F4D9-4752-8BBA-7A2F347B845E}" presName="hierChild6" presStyleCnt="0"/>
      <dgm:spPr/>
    </dgm:pt>
    <dgm:pt modelId="{DB76853F-97B0-40B3-91F6-60AE335D11D2}" type="pres">
      <dgm:prSet presAssocID="{6402B15E-F4D9-4752-8BBA-7A2F347B845E}" presName="hierChild7" presStyleCnt="0"/>
      <dgm:spPr/>
    </dgm:pt>
    <dgm:pt modelId="{575AC4DE-ACC7-4B50-9052-DCF3E4D4A715}" type="pres">
      <dgm:prSet presAssocID="{FDDAADD1-E1C5-4CDE-B3D0-2F4394EF89B4}" presName="Name111" presStyleLbl="parChTrans1D2" presStyleIdx="10" presStyleCnt="11"/>
      <dgm:spPr/>
      <dgm:t>
        <a:bodyPr/>
        <a:lstStyle/>
        <a:p>
          <a:endParaRPr lang="en-US"/>
        </a:p>
      </dgm:t>
    </dgm:pt>
    <dgm:pt modelId="{14119081-3685-4448-9967-E964165CDB04}" type="pres">
      <dgm:prSet presAssocID="{A1BAD59B-9C1E-41A2-950C-B6C8D516D636}" presName="hierRoot3" presStyleCnt="0">
        <dgm:presLayoutVars>
          <dgm:hierBranch val="init"/>
        </dgm:presLayoutVars>
      </dgm:prSet>
      <dgm:spPr/>
    </dgm:pt>
    <dgm:pt modelId="{BCE7995C-9E95-42BE-9E83-5CF7C9D3D4FD}" type="pres">
      <dgm:prSet presAssocID="{A1BAD59B-9C1E-41A2-950C-B6C8D516D636}" presName="rootComposite3" presStyleCnt="0"/>
      <dgm:spPr/>
    </dgm:pt>
    <dgm:pt modelId="{E2B3C704-BD33-4605-A8FE-20FEBEB74F40}" type="pres">
      <dgm:prSet presAssocID="{A1BAD59B-9C1E-41A2-950C-B6C8D516D636}" presName="rootText3" presStyleLbl="asst1" presStyleIdx="10" presStyleCnt="11" custLinFactX="-88374" custLinFactY="-100000" custLinFactNeighborX="-100000" custLinFactNeighborY="-1549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9C5521-4C28-4F3D-B6B5-2A1B0D86874B}" type="pres">
      <dgm:prSet presAssocID="{A1BAD59B-9C1E-41A2-950C-B6C8D516D636}" presName="rootConnector3" presStyleLbl="asst1" presStyleIdx="10" presStyleCnt="11"/>
      <dgm:spPr/>
      <dgm:t>
        <a:bodyPr/>
        <a:lstStyle/>
        <a:p>
          <a:endParaRPr lang="en-US"/>
        </a:p>
      </dgm:t>
    </dgm:pt>
    <dgm:pt modelId="{937B63CC-1A01-499F-A45A-358113E310EA}" type="pres">
      <dgm:prSet presAssocID="{A1BAD59B-9C1E-41A2-950C-B6C8D516D636}" presName="hierChild6" presStyleCnt="0"/>
      <dgm:spPr/>
    </dgm:pt>
    <dgm:pt modelId="{D3F2C23A-F13F-4CCF-8665-D8CD48194CC7}" type="pres">
      <dgm:prSet presAssocID="{A1BAD59B-9C1E-41A2-950C-B6C8D516D636}" presName="hierChild7" presStyleCnt="0"/>
      <dgm:spPr/>
    </dgm:pt>
  </dgm:ptLst>
  <dgm:cxnLst>
    <dgm:cxn modelId="{AAED92C3-D003-4AE6-A894-9AEB9778A366}" type="presOf" srcId="{6F2D64DD-E636-438A-9F4F-1C36D7776B53}" destId="{AC2CC9A1-685B-4E4C-8C4E-907E4DB4F5E6}" srcOrd="1" destOrd="0" presId="urn:microsoft.com/office/officeart/2005/8/layout/orgChart1"/>
    <dgm:cxn modelId="{7ACF8F47-FC6A-4D1F-8B5D-C5F0E9B5E4A1}" type="presOf" srcId="{A1BAD59B-9C1E-41A2-950C-B6C8D516D636}" destId="{6E9C5521-4C28-4F3D-B6B5-2A1B0D86874B}" srcOrd="1" destOrd="0" presId="urn:microsoft.com/office/officeart/2005/8/layout/orgChart1"/>
    <dgm:cxn modelId="{0F042AA4-CFE7-4565-86EF-6EB70DD41CB6}" srcId="{DCB1BFF4-D279-4257-B0C6-2959A3650529}" destId="{A1BAD59B-9C1E-41A2-950C-B6C8D516D636}" srcOrd="10" destOrd="0" parTransId="{FDDAADD1-E1C5-4CDE-B3D0-2F4394EF89B4}" sibTransId="{E44A2ADC-2DD8-4362-8A61-9E279A3B209F}"/>
    <dgm:cxn modelId="{AA18CB31-68A2-49F4-A39C-8800893CF68B}" type="presOf" srcId="{65B48A7C-2802-4F8F-8E41-89375FBDF1CE}" destId="{471B6935-8C6C-480D-A4C7-186835864EFD}" srcOrd="1" destOrd="0" presId="urn:microsoft.com/office/officeart/2005/8/layout/orgChart1"/>
    <dgm:cxn modelId="{2D293B81-1858-4519-99EE-8CF58D075CF6}" srcId="{DCB1BFF4-D279-4257-B0C6-2959A3650529}" destId="{6F2D64DD-E636-438A-9F4F-1C36D7776B53}" srcOrd="0" destOrd="0" parTransId="{354F7D77-327A-4F07-A78D-3444724951A3}" sibTransId="{54BE565C-C391-4AC5-8465-9E0713C47505}"/>
    <dgm:cxn modelId="{480A3F1E-BD20-4947-8037-E76AEA460D86}" type="presOf" srcId="{16278520-FEB0-4E4E-B86E-8318535639C3}" destId="{67524281-BDC8-429B-B131-072724A101E8}" srcOrd="1" destOrd="0" presId="urn:microsoft.com/office/officeart/2005/8/layout/orgChart1"/>
    <dgm:cxn modelId="{5169A509-148E-4CC6-930D-7C3ABFCCC57C}" srcId="{DCB1BFF4-D279-4257-B0C6-2959A3650529}" destId="{65B48A7C-2802-4F8F-8E41-89375FBDF1CE}" srcOrd="2" destOrd="0" parTransId="{864BEA30-725B-4951-B215-946CB98E40E3}" sibTransId="{9B18C026-F46A-4BF8-8C52-4217FF19F008}"/>
    <dgm:cxn modelId="{90D5449E-0DE4-4E47-B920-89F55133926F}" type="presOf" srcId="{6402B15E-F4D9-4752-8BBA-7A2F347B845E}" destId="{1C98FCD0-D30F-486A-B740-BEE688317159}" srcOrd="1" destOrd="0" presId="urn:microsoft.com/office/officeart/2005/8/layout/orgChart1"/>
    <dgm:cxn modelId="{9E40F5A5-4F64-4221-92FA-2048E9FB47B0}" type="presOf" srcId="{A990FFF2-B3CC-49E5-9B40-B9DC6155BF8A}" destId="{2358D745-719B-43EA-AB4F-AEFA09DE1DB8}" srcOrd="0" destOrd="0" presId="urn:microsoft.com/office/officeart/2005/8/layout/orgChart1"/>
    <dgm:cxn modelId="{BAA68015-9B55-4966-8FC3-7189560C7DE5}" type="presOf" srcId="{16278520-FEB0-4E4E-B86E-8318535639C3}" destId="{E193F79A-A0FF-41ED-8619-71DB6FAE68EF}" srcOrd="0" destOrd="0" presId="urn:microsoft.com/office/officeart/2005/8/layout/orgChart1"/>
    <dgm:cxn modelId="{A3B39186-8FCC-489A-9048-420DCF3355CD}" type="presOf" srcId="{DCB1BFF4-D279-4257-B0C6-2959A3650529}" destId="{BDCEEA90-0340-4D38-AB28-0EFEC1BE6B1B}" srcOrd="0" destOrd="0" presId="urn:microsoft.com/office/officeart/2005/8/layout/orgChart1"/>
    <dgm:cxn modelId="{15E5503A-A467-43A8-B340-FEAF39C648DF}" type="presOf" srcId="{6C3947C6-7108-4E4C-BECD-867DB7A2E2F2}" destId="{EE487E4D-B71E-4369-84F6-479B0DAA4282}" srcOrd="0" destOrd="0" presId="urn:microsoft.com/office/officeart/2005/8/layout/orgChart1"/>
    <dgm:cxn modelId="{5F8C02EB-A707-4A82-8558-62843AECDF3A}" srcId="{DCB1BFF4-D279-4257-B0C6-2959A3650529}" destId="{8A052F69-DDD9-45D0-AE0C-29118369B489}" srcOrd="8" destOrd="0" parTransId="{109A6CFD-D445-41A3-A69A-52F972B350D0}" sibTransId="{5A4E1BF7-422F-45F4-945F-370505220789}"/>
    <dgm:cxn modelId="{35CEE66C-C20D-41BA-B9BE-34FDE0ABB764}" type="presOf" srcId="{E97ABB6D-C742-4D44-8B59-2ADF33D2AF11}" destId="{153276DA-90A5-4638-8C32-8FFF377A5E4D}" srcOrd="0" destOrd="0" presId="urn:microsoft.com/office/officeart/2005/8/layout/orgChart1"/>
    <dgm:cxn modelId="{0BE35392-D97C-4564-903A-AF5C371EA907}" srcId="{675D2FF6-C3D0-403D-9169-2E0FC0C83ACC}" destId="{DCB1BFF4-D279-4257-B0C6-2959A3650529}" srcOrd="0" destOrd="0" parTransId="{7CD1BB39-1E8F-4FA8-8D6A-DB7F6247CDDF}" sibTransId="{9359EB02-6240-40BC-8704-758501A1B928}"/>
    <dgm:cxn modelId="{45B5B92E-2C02-48D3-A66E-AAC2E4277FA2}" type="presOf" srcId="{87EBDD61-540F-43D5-BC78-4417733F9B23}" destId="{B98C9F84-EEC2-40A5-AA96-3E1DEBE1C11A}" srcOrd="0" destOrd="0" presId="urn:microsoft.com/office/officeart/2005/8/layout/orgChart1"/>
    <dgm:cxn modelId="{B649B6DC-BA92-49D0-98A3-FAA31925CB04}" type="presOf" srcId="{23E0A8FB-A020-41CF-90DA-A5CF3F6C6D83}" destId="{D9E05171-D3FB-45E4-96B6-6EB4B16DC63D}" srcOrd="0" destOrd="0" presId="urn:microsoft.com/office/officeart/2005/8/layout/orgChart1"/>
    <dgm:cxn modelId="{81823F92-E242-41E9-9817-59678F5BC391}" srcId="{DCB1BFF4-D279-4257-B0C6-2959A3650529}" destId="{E97ABB6D-C742-4D44-8B59-2ADF33D2AF11}" srcOrd="3" destOrd="0" parTransId="{6C3947C6-7108-4E4C-BECD-867DB7A2E2F2}" sibTransId="{5ABCBB33-C1A2-4BD8-B9C7-E2055EFF8722}"/>
    <dgm:cxn modelId="{A84964F6-E57D-4911-A91F-CD6B00DB8C15}" srcId="{DCB1BFF4-D279-4257-B0C6-2959A3650529}" destId="{87EBDD61-540F-43D5-BC78-4417733F9B23}" srcOrd="4" destOrd="0" parTransId="{23E0A8FB-A020-41CF-90DA-A5CF3F6C6D83}" sibTransId="{AF36FD5B-7885-4B79-9747-CE6DB114EECF}"/>
    <dgm:cxn modelId="{E2ADA414-CF02-4C9F-8343-121B3FF3F8D2}" type="presOf" srcId="{3CAA13FC-3065-47FD-A881-AB71D23A6A48}" destId="{36775D93-1C51-455A-92FB-6A280780E41A}" srcOrd="0" destOrd="0" presId="urn:microsoft.com/office/officeart/2005/8/layout/orgChart1"/>
    <dgm:cxn modelId="{66EDA877-8FAB-47D6-B5BC-064A28AA572E}" type="presOf" srcId="{A1BAD59B-9C1E-41A2-950C-B6C8D516D636}" destId="{E2B3C704-BD33-4605-A8FE-20FEBEB74F40}" srcOrd="0" destOrd="0" presId="urn:microsoft.com/office/officeart/2005/8/layout/orgChart1"/>
    <dgm:cxn modelId="{46E12EA0-D837-4CDD-9490-F2E44DB519F8}" type="presOf" srcId="{4D0F5A3C-90DA-4542-A749-E2E11D1FF7A4}" destId="{D66DC1F9-9F0B-4C5B-B745-1DE5B203E8D6}" srcOrd="0" destOrd="0" presId="urn:microsoft.com/office/officeart/2005/8/layout/orgChart1"/>
    <dgm:cxn modelId="{8FD0E626-848F-4377-AB9A-5A5C24F70E15}" type="presOf" srcId="{864BEA30-725B-4951-B215-946CB98E40E3}" destId="{5EBA7647-2054-4FC3-8F74-D492853932C5}" srcOrd="0" destOrd="0" presId="urn:microsoft.com/office/officeart/2005/8/layout/orgChart1"/>
    <dgm:cxn modelId="{3FDE7951-76DA-4F2F-A8CA-25384C6C4B46}" type="presOf" srcId="{E97ABB6D-C742-4D44-8B59-2ADF33D2AF11}" destId="{7BF836DD-02F3-4DD3-BEEF-44C845E1BF51}" srcOrd="1" destOrd="0" presId="urn:microsoft.com/office/officeart/2005/8/layout/orgChart1"/>
    <dgm:cxn modelId="{EF2EA4B5-2394-4617-9B08-EFECC1274B1B}" type="presOf" srcId="{BB61A171-E22C-4D74-B05B-9F33D58E29C7}" destId="{A311AC23-A187-474B-9D53-98B1CAC041AC}" srcOrd="0" destOrd="0" presId="urn:microsoft.com/office/officeart/2005/8/layout/orgChart1"/>
    <dgm:cxn modelId="{7DF7E226-9129-4FC0-9B76-CD818516222B}" srcId="{DCB1BFF4-D279-4257-B0C6-2959A3650529}" destId="{C892869F-F4FC-4D13-85E8-CBB51F2ABCAA}" srcOrd="7" destOrd="0" parTransId="{D0C6BB95-343B-4E3E-B617-BB3982D2E608}" sibTransId="{BFA5AEF2-057A-489B-899C-3CCB52BEE546}"/>
    <dgm:cxn modelId="{0CB72BA9-CC48-4470-817D-A3D383598D9A}" type="presOf" srcId="{03413FE2-23C6-4CA0-94E8-64E879BCD749}" destId="{9867EE6F-71A7-420F-A48B-7B87D881C3BC}" srcOrd="0" destOrd="0" presId="urn:microsoft.com/office/officeart/2005/8/layout/orgChart1"/>
    <dgm:cxn modelId="{03D2F570-42FA-4EFF-8D1C-3028EBA6A67F}" type="presOf" srcId="{FDDAADD1-E1C5-4CDE-B3D0-2F4394EF89B4}" destId="{575AC4DE-ACC7-4B50-9052-DCF3E4D4A715}" srcOrd="0" destOrd="0" presId="urn:microsoft.com/office/officeart/2005/8/layout/orgChart1"/>
    <dgm:cxn modelId="{44BCE5E5-A103-4713-B90A-CC3B6ECA4BC8}" srcId="{DCB1BFF4-D279-4257-B0C6-2959A3650529}" destId="{3CAA13FC-3065-47FD-A881-AB71D23A6A48}" srcOrd="5" destOrd="0" parTransId="{4D0F5A3C-90DA-4542-A749-E2E11D1FF7A4}" sibTransId="{591EAFB3-2A0F-4E5C-B5E0-52AB8D9573ED}"/>
    <dgm:cxn modelId="{F3779D8C-A1DD-490B-8677-D25210D7A54F}" type="presOf" srcId="{8A052F69-DDD9-45D0-AE0C-29118369B489}" destId="{C6F7F362-4F42-4F19-B3FC-88A510970A1A}" srcOrd="1" destOrd="0" presId="urn:microsoft.com/office/officeart/2005/8/layout/orgChart1"/>
    <dgm:cxn modelId="{D0D3C6E0-FFDF-4393-96A1-420C70F3DB2F}" type="presOf" srcId="{C892869F-F4FC-4D13-85E8-CBB51F2ABCAA}" destId="{86FB49A0-9AB0-4D16-A4B1-671C0D4873F2}" srcOrd="0" destOrd="0" presId="urn:microsoft.com/office/officeart/2005/8/layout/orgChart1"/>
    <dgm:cxn modelId="{C0DCBDD0-D091-4140-9E04-CA6C9A8E5002}" srcId="{DCB1BFF4-D279-4257-B0C6-2959A3650529}" destId="{16278520-FEB0-4E4E-B86E-8318535639C3}" srcOrd="6" destOrd="0" parTransId="{A990FFF2-B3CC-49E5-9B40-B9DC6155BF8A}" sibTransId="{D5E03B05-847F-4BD9-81B3-7571F7249531}"/>
    <dgm:cxn modelId="{B71F8DF6-51A2-4C6E-B2BD-08A0345B7605}" type="presOf" srcId="{109A6CFD-D445-41A3-A69A-52F972B350D0}" destId="{7BB76F6B-EBC6-4B2E-A160-4388C97C5CA3}" srcOrd="0" destOrd="0" presId="urn:microsoft.com/office/officeart/2005/8/layout/orgChart1"/>
    <dgm:cxn modelId="{ABEC73D2-4D04-4651-A647-993C999CFF45}" type="presOf" srcId="{87EBDD61-540F-43D5-BC78-4417733F9B23}" destId="{1CB677CB-56B8-4FF3-A234-059C714D87DF}" srcOrd="1" destOrd="0" presId="urn:microsoft.com/office/officeart/2005/8/layout/orgChart1"/>
    <dgm:cxn modelId="{C2378BC2-C6C2-44FF-84AB-9235FDB22F0B}" type="presOf" srcId="{8A052F69-DDD9-45D0-AE0C-29118369B489}" destId="{2FDD7A9E-195F-41C0-99F4-13310166040F}" srcOrd="0" destOrd="0" presId="urn:microsoft.com/office/officeart/2005/8/layout/orgChart1"/>
    <dgm:cxn modelId="{B6056A31-186E-4F83-8A8F-825D1A147C62}" type="presOf" srcId="{DCB1BFF4-D279-4257-B0C6-2959A3650529}" destId="{01E8F921-EA9D-4FE0-9642-98C647612B82}" srcOrd="1" destOrd="0" presId="urn:microsoft.com/office/officeart/2005/8/layout/orgChart1"/>
    <dgm:cxn modelId="{C80CE806-3ACC-452C-B499-5C50531DC747}" type="presOf" srcId="{675D2FF6-C3D0-403D-9169-2E0FC0C83ACC}" destId="{14957933-2D5B-4755-A59B-4AE27670F6EF}" srcOrd="0" destOrd="0" presId="urn:microsoft.com/office/officeart/2005/8/layout/orgChart1"/>
    <dgm:cxn modelId="{A352D9B4-5932-42A2-BF61-4666210C0DE2}" srcId="{DCB1BFF4-D279-4257-B0C6-2959A3650529}" destId="{FA03AB7F-24FC-46B6-AFE0-71CDA560645D}" srcOrd="1" destOrd="0" parTransId="{BB61A171-E22C-4D74-B05B-9F33D58E29C7}" sibTransId="{20307369-D5A5-498A-94F8-AE291C357AAA}"/>
    <dgm:cxn modelId="{6EAA6CE3-16D1-4A3A-AA96-7E32A358C38C}" type="presOf" srcId="{65B48A7C-2802-4F8F-8E41-89375FBDF1CE}" destId="{64BB39CC-518C-4474-B455-8BD5951CCBEB}" srcOrd="0" destOrd="0" presId="urn:microsoft.com/office/officeart/2005/8/layout/orgChart1"/>
    <dgm:cxn modelId="{B91A0F8A-5FB5-4783-B841-A45A9EB6C971}" type="presOf" srcId="{FA03AB7F-24FC-46B6-AFE0-71CDA560645D}" destId="{2C940A2A-5CD4-4470-A850-524898D4F06C}" srcOrd="0" destOrd="0" presId="urn:microsoft.com/office/officeart/2005/8/layout/orgChart1"/>
    <dgm:cxn modelId="{8305D485-B752-46D0-B6D8-E390E1A002FB}" type="presOf" srcId="{6402B15E-F4D9-4752-8BBA-7A2F347B845E}" destId="{EB1E231F-2F75-4531-82C8-79C2FF83D30A}" srcOrd="0" destOrd="0" presId="urn:microsoft.com/office/officeart/2005/8/layout/orgChart1"/>
    <dgm:cxn modelId="{B569E73B-B06B-41E0-B99A-6963E3F7AD81}" srcId="{DCB1BFF4-D279-4257-B0C6-2959A3650529}" destId="{6402B15E-F4D9-4752-8BBA-7A2F347B845E}" srcOrd="9" destOrd="0" parTransId="{03413FE2-23C6-4CA0-94E8-64E879BCD749}" sibTransId="{4D591DBA-4A0C-42FE-B251-9AE51F2B075F}"/>
    <dgm:cxn modelId="{DE32F0BD-2A48-4587-B58A-CF9D26A2744B}" type="presOf" srcId="{D0C6BB95-343B-4E3E-B617-BB3982D2E608}" destId="{9B9FF852-C752-48E1-9C01-2EB91ABED3E8}" srcOrd="0" destOrd="0" presId="urn:microsoft.com/office/officeart/2005/8/layout/orgChart1"/>
    <dgm:cxn modelId="{A55E4337-76C1-4F51-9409-52DCBAC65FEB}" type="presOf" srcId="{C892869F-F4FC-4D13-85E8-CBB51F2ABCAA}" destId="{9D8AEBAD-14F1-4121-BCAE-692FEAE05CBF}" srcOrd="1" destOrd="0" presId="urn:microsoft.com/office/officeart/2005/8/layout/orgChart1"/>
    <dgm:cxn modelId="{48FE471E-98C8-4F04-BA2D-B6E4184B6B38}" type="presOf" srcId="{6F2D64DD-E636-438A-9F4F-1C36D7776B53}" destId="{48200EA9-0045-48A6-B942-3CB0AB79FF56}" srcOrd="0" destOrd="0" presId="urn:microsoft.com/office/officeart/2005/8/layout/orgChart1"/>
    <dgm:cxn modelId="{E847AEAB-9E6F-4256-9E0C-4041081ACB7A}" type="presOf" srcId="{FA03AB7F-24FC-46B6-AFE0-71CDA560645D}" destId="{8A013D9D-02C7-466D-8EAF-9D13D0114EB1}" srcOrd="1" destOrd="0" presId="urn:microsoft.com/office/officeart/2005/8/layout/orgChart1"/>
    <dgm:cxn modelId="{37BDDF04-B3FA-4318-9626-CF1AB4E33572}" type="presOf" srcId="{3CAA13FC-3065-47FD-A881-AB71D23A6A48}" destId="{3B58E291-0A50-44CE-9089-91520983CAF9}" srcOrd="1" destOrd="0" presId="urn:microsoft.com/office/officeart/2005/8/layout/orgChart1"/>
    <dgm:cxn modelId="{A936A309-B730-4D9C-ABBB-73F0FF165578}" type="presOf" srcId="{354F7D77-327A-4F07-A78D-3444724951A3}" destId="{33016DAC-CE73-44A8-9C2E-018572D7F91D}" srcOrd="0" destOrd="0" presId="urn:microsoft.com/office/officeart/2005/8/layout/orgChart1"/>
    <dgm:cxn modelId="{28AF85F2-F749-4838-9211-E86B5E05E86B}" type="presParOf" srcId="{14957933-2D5B-4755-A59B-4AE27670F6EF}" destId="{D0181F5B-0C61-4F82-A7B1-9B45EC4940E1}" srcOrd="0" destOrd="0" presId="urn:microsoft.com/office/officeart/2005/8/layout/orgChart1"/>
    <dgm:cxn modelId="{7F0E538D-A3DA-4F60-A971-275CDB5B4217}" type="presParOf" srcId="{D0181F5B-0C61-4F82-A7B1-9B45EC4940E1}" destId="{6AFA7515-8D60-442F-9336-B6C797E56788}" srcOrd="0" destOrd="0" presId="urn:microsoft.com/office/officeart/2005/8/layout/orgChart1"/>
    <dgm:cxn modelId="{C391DC6A-667A-4707-A4B2-8D8B6DD40F6D}" type="presParOf" srcId="{6AFA7515-8D60-442F-9336-B6C797E56788}" destId="{BDCEEA90-0340-4D38-AB28-0EFEC1BE6B1B}" srcOrd="0" destOrd="0" presId="urn:microsoft.com/office/officeart/2005/8/layout/orgChart1"/>
    <dgm:cxn modelId="{27AC0F30-D7CF-4200-81A7-415DC2C798BD}" type="presParOf" srcId="{6AFA7515-8D60-442F-9336-B6C797E56788}" destId="{01E8F921-EA9D-4FE0-9642-98C647612B82}" srcOrd="1" destOrd="0" presId="urn:microsoft.com/office/officeart/2005/8/layout/orgChart1"/>
    <dgm:cxn modelId="{A3141C6E-708A-4B4D-9465-8ABAFEB7F1EC}" type="presParOf" srcId="{D0181F5B-0C61-4F82-A7B1-9B45EC4940E1}" destId="{FBFA6A4F-4D1F-4770-A36A-9077A29FEB35}" srcOrd="1" destOrd="0" presId="urn:microsoft.com/office/officeart/2005/8/layout/orgChart1"/>
    <dgm:cxn modelId="{14EC2705-9383-48A9-A711-E504C71C0990}" type="presParOf" srcId="{D0181F5B-0C61-4F82-A7B1-9B45EC4940E1}" destId="{68E58701-D32F-4303-AA1F-0B56BC47FB5F}" srcOrd="2" destOrd="0" presId="urn:microsoft.com/office/officeart/2005/8/layout/orgChart1"/>
    <dgm:cxn modelId="{D19B2053-8244-496F-94EA-D2BFC3C4DC85}" type="presParOf" srcId="{68E58701-D32F-4303-AA1F-0B56BC47FB5F}" destId="{33016DAC-CE73-44A8-9C2E-018572D7F91D}" srcOrd="0" destOrd="0" presId="urn:microsoft.com/office/officeart/2005/8/layout/orgChart1"/>
    <dgm:cxn modelId="{5B34F599-B715-4C63-9972-DA13C06DA0B0}" type="presParOf" srcId="{68E58701-D32F-4303-AA1F-0B56BC47FB5F}" destId="{DBF0DD96-4CE3-459B-BA31-9DA7D957D46E}" srcOrd="1" destOrd="0" presId="urn:microsoft.com/office/officeart/2005/8/layout/orgChart1"/>
    <dgm:cxn modelId="{52C27373-ECDF-45DB-813B-C54EAFE2E87B}" type="presParOf" srcId="{DBF0DD96-4CE3-459B-BA31-9DA7D957D46E}" destId="{EAA7EADB-B01F-4140-AFA6-1D710C5CCB8D}" srcOrd="0" destOrd="0" presId="urn:microsoft.com/office/officeart/2005/8/layout/orgChart1"/>
    <dgm:cxn modelId="{0335B00A-BACD-427F-8CE6-05D788793C1E}" type="presParOf" srcId="{EAA7EADB-B01F-4140-AFA6-1D710C5CCB8D}" destId="{48200EA9-0045-48A6-B942-3CB0AB79FF56}" srcOrd="0" destOrd="0" presId="urn:microsoft.com/office/officeart/2005/8/layout/orgChart1"/>
    <dgm:cxn modelId="{7569E438-BB0C-44D6-8DB2-94715F3D6010}" type="presParOf" srcId="{EAA7EADB-B01F-4140-AFA6-1D710C5CCB8D}" destId="{AC2CC9A1-685B-4E4C-8C4E-907E4DB4F5E6}" srcOrd="1" destOrd="0" presId="urn:microsoft.com/office/officeart/2005/8/layout/orgChart1"/>
    <dgm:cxn modelId="{3E1A8E45-956D-4BFF-A8BA-D23F48CECC2C}" type="presParOf" srcId="{DBF0DD96-4CE3-459B-BA31-9DA7D957D46E}" destId="{C09FA5E4-D0FE-4593-AEDE-76F179C507C7}" srcOrd="1" destOrd="0" presId="urn:microsoft.com/office/officeart/2005/8/layout/orgChart1"/>
    <dgm:cxn modelId="{0BB69CF3-6B36-40F5-8837-B6C812331ED1}" type="presParOf" srcId="{DBF0DD96-4CE3-459B-BA31-9DA7D957D46E}" destId="{70533FAE-CA23-4A9E-92F3-523F87E84073}" srcOrd="2" destOrd="0" presId="urn:microsoft.com/office/officeart/2005/8/layout/orgChart1"/>
    <dgm:cxn modelId="{2932B48D-AA37-4F93-930F-C7502C0D3726}" type="presParOf" srcId="{68E58701-D32F-4303-AA1F-0B56BC47FB5F}" destId="{A311AC23-A187-474B-9D53-98B1CAC041AC}" srcOrd="2" destOrd="0" presId="urn:microsoft.com/office/officeart/2005/8/layout/orgChart1"/>
    <dgm:cxn modelId="{1A36621A-2B2F-44BC-9D53-4510DACB1441}" type="presParOf" srcId="{68E58701-D32F-4303-AA1F-0B56BC47FB5F}" destId="{7774C829-0FDA-4425-BBF6-31ADBAEE4103}" srcOrd="3" destOrd="0" presId="urn:microsoft.com/office/officeart/2005/8/layout/orgChart1"/>
    <dgm:cxn modelId="{F6A71E7E-A2B3-402C-9482-5B7AF41363F3}" type="presParOf" srcId="{7774C829-0FDA-4425-BBF6-31ADBAEE4103}" destId="{D45DA385-6C2A-4AE6-A1A2-454660FEBB7A}" srcOrd="0" destOrd="0" presId="urn:microsoft.com/office/officeart/2005/8/layout/orgChart1"/>
    <dgm:cxn modelId="{124C2188-8B04-4A47-B1F6-EED7BBE81AF7}" type="presParOf" srcId="{D45DA385-6C2A-4AE6-A1A2-454660FEBB7A}" destId="{2C940A2A-5CD4-4470-A850-524898D4F06C}" srcOrd="0" destOrd="0" presId="urn:microsoft.com/office/officeart/2005/8/layout/orgChart1"/>
    <dgm:cxn modelId="{5B61434E-606F-4466-B124-193FCA61795A}" type="presParOf" srcId="{D45DA385-6C2A-4AE6-A1A2-454660FEBB7A}" destId="{8A013D9D-02C7-466D-8EAF-9D13D0114EB1}" srcOrd="1" destOrd="0" presId="urn:microsoft.com/office/officeart/2005/8/layout/orgChart1"/>
    <dgm:cxn modelId="{190F7288-5724-4F05-8A72-C6E843EEE70B}" type="presParOf" srcId="{7774C829-0FDA-4425-BBF6-31ADBAEE4103}" destId="{5FDB8F5D-BE1C-40A1-B7DC-A43E6B3981A8}" srcOrd="1" destOrd="0" presId="urn:microsoft.com/office/officeart/2005/8/layout/orgChart1"/>
    <dgm:cxn modelId="{81259963-3B61-4211-BFA5-33D35C0105F3}" type="presParOf" srcId="{7774C829-0FDA-4425-BBF6-31ADBAEE4103}" destId="{FAC0A74F-7358-4DFD-B623-60E5118D6A44}" srcOrd="2" destOrd="0" presId="urn:microsoft.com/office/officeart/2005/8/layout/orgChart1"/>
    <dgm:cxn modelId="{53BA0611-0427-4A8D-99C1-D0A3539786BC}" type="presParOf" srcId="{68E58701-D32F-4303-AA1F-0B56BC47FB5F}" destId="{5EBA7647-2054-4FC3-8F74-D492853932C5}" srcOrd="4" destOrd="0" presId="urn:microsoft.com/office/officeart/2005/8/layout/orgChart1"/>
    <dgm:cxn modelId="{8D6A87C3-7957-45B7-9B25-FE53066CA945}" type="presParOf" srcId="{68E58701-D32F-4303-AA1F-0B56BC47FB5F}" destId="{847BE3EB-57EE-4EED-857A-8B758D0149FE}" srcOrd="5" destOrd="0" presId="urn:microsoft.com/office/officeart/2005/8/layout/orgChart1"/>
    <dgm:cxn modelId="{28DA346C-048B-4429-B091-D7FA2D2E7A36}" type="presParOf" srcId="{847BE3EB-57EE-4EED-857A-8B758D0149FE}" destId="{C3D39558-B72F-40F8-91F1-B9F93C62F769}" srcOrd="0" destOrd="0" presId="urn:microsoft.com/office/officeart/2005/8/layout/orgChart1"/>
    <dgm:cxn modelId="{09D448C2-A7B7-432B-818D-6C37AD2E40CB}" type="presParOf" srcId="{C3D39558-B72F-40F8-91F1-B9F93C62F769}" destId="{64BB39CC-518C-4474-B455-8BD5951CCBEB}" srcOrd="0" destOrd="0" presId="urn:microsoft.com/office/officeart/2005/8/layout/orgChart1"/>
    <dgm:cxn modelId="{1A3B9D75-6688-41EC-8198-F02856413BED}" type="presParOf" srcId="{C3D39558-B72F-40F8-91F1-B9F93C62F769}" destId="{471B6935-8C6C-480D-A4C7-186835864EFD}" srcOrd="1" destOrd="0" presId="urn:microsoft.com/office/officeart/2005/8/layout/orgChart1"/>
    <dgm:cxn modelId="{5076440B-DF02-4EC3-B282-6D2F3B9CDE49}" type="presParOf" srcId="{847BE3EB-57EE-4EED-857A-8B758D0149FE}" destId="{D84A14AA-A9F0-40E9-96DD-08A8F778017D}" srcOrd="1" destOrd="0" presId="urn:microsoft.com/office/officeart/2005/8/layout/orgChart1"/>
    <dgm:cxn modelId="{04D3A09D-4B9C-487A-B8BE-1C7F817A2897}" type="presParOf" srcId="{847BE3EB-57EE-4EED-857A-8B758D0149FE}" destId="{299F9F25-CB3A-473E-9BDE-44BC0E6E8B8E}" srcOrd="2" destOrd="0" presId="urn:microsoft.com/office/officeart/2005/8/layout/orgChart1"/>
    <dgm:cxn modelId="{96889A7D-C1B5-4DEC-9193-7C8D7A9662D1}" type="presParOf" srcId="{68E58701-D32F-4303-AA1F-0B56BC47FB5F}" destId="{EE487E4D-B71E-4369-84F6-479B0DAA4282}" srcOrd="6" destOrd="0" presId="urn:microsoft.com/office/officeart/2005/8/layout/orgChart1"/>
    <dgm:cxn modelId="{CADB61DF-77E0-4E55-B793-013148B8080F}" type="presParOf" srcId="{68E58701-D32F-4303-AA1F-0B56BC47FB5F}" destId="{227295CD-457C-4B77-B6BA-33C858D5C5D8}" srcOrd="7" destOrd="0" presId="urn:microsoft.com/office/officeart/2005/8/layout/orgChart1"/>
    <dgm:cxn modelId="{E6B3BA21-4895-4A64-8FFE-ED33E1614BBA}" type="presParOf" srcId="{227295CD-457C-4B77-B6BA-33C858D5C5D8}" destId="{82D5FE19-B214-40FE-9CE5-D45C0B325C65}" srcOrd="0" destOrd="0" presId="urn:microsoft.com/office/officeart/2005/8/layout/orgChart1"/>
    <dgm:cxn modelId="{59EFD6DA-AE80-49F7-AFA1-D02E673223E0}" type="presParOf" srcId="{82D5FE19-B214-40FE-9CE5-D45C0B325C65}" destId="{153276DA-90A5-4638-8C32-8FFF377A5E4D}" srcOrd="0" destOrd="0" presId="urn:microsoft.com/office/officeart/2005/8/layout/orgChart1"/>
    <dgm:cxn modelId="{751839EA-A5D8-4525-8B1F-17C8360B72C5}" type="presParOf" srcId="{82D5FE19-B214-40FE-9CE5-D45C0B325C65}" destId="{7BF836DD-02F3-4DD3-BEEF-44C845E1BF51}" srcOrd="1" destOrd="0" presId="urn:microsoft.com/office/officeart/2005/8/layout/orgChart1"/>
    <dgm:cxn modelId="{4E34024F-9FAD-411A-906C-9FD6B81A3ECC}" type="presParOf" srcId="{227295CD-457C-4B77-B6BA-33C858D5C5D8}" destId="{332F90B8-90A5-46A5-A49A-E1C3B2084D39}" srcOrd="1" destOrd="0" presId="urn:microsoft.com/office/officeart/2005/8/layout/orgChart1"/>
    <dgm:cxn modelId="{658FBE23-5DFC-4D3D-990A-889DE298B17B}" type="presParOf" srcId="{227295CD-457C-4B77-B6BA-33C858D5C5D8}" destId="{3A57E52C-FCE0-4167-923D-54C1F216E05F}" srcOrd="2" destOrd="0" presId="urn:microsoft.com/office/officeart/2005/8/layout/orgChart1"/>
    <dgm:cxn modelId="{B0BE74C9-9EFA-473A-B425-3DDB363F1A8F}" type="presParOf" srcId="{68E58701-D32F-4303-AA1F-0B56BC47FB5F}" destId="{D9E05171-D3FB-45E4-96B6-6EB4B16DC63D}" srcOrd="8" destOrd="0" presId="urn:microsoft.com/office/officeart/2005/8/layout/orgChart1"/>
    <dgm:cxn modelId="{E2916F15-E062-4B01-9EA0-A04F10F84D83}" type="presParOf" srcId="{68E58701-D32F-4303-AA1F-0B56BC47FB5F}" destId="{96F320FB-4F57-4B22-81B1-FA1C969B0E0A}" srcOrd="9" destOrd="0" presId="urn:microsoft.com/office/officeart/2005/8/layout/orgChart1"/>
    <dgm:cxn modelId="{91457BA9-5227-4BDD-9AC0-0E2850962E12}" type="presParOf" srcId="{96F320FB-4F57-4B22-81B1-FA1C969B0E0A}" destId="{C412D7C8-30C2-4483-923C-04136E0BB53C}" srcOrd="0" destOrd="0" presId="urn:microsoft.com/office/officeart/2005/8/layout/orgChart1"/>
    <dgm:cxn modelId="{EE308DD2-F95E-416F-8FBF-BA49E2194B0E}" type="presParOf" srcId="{C412D7C8-30C2-4483-923C-04136E0BB53C}" destId="{B98C9F84-EEC2-40A5-AA96-3E1DEBE1C11A}" srcOrd="0" destOrd="0" presId="urn:microsoft.com/office/officeart/2005/8/layout/orgChart1"/>
    <dgm:cxn modelId="{823F17DF-58CE-421B-8125-F6F7645C4989}" type="presParOf" srcId="{C412D7C8-30C2-4483-923C-04136E0BB53C}" destId="{1CB677CB-56B8-4FF3-A234-059C714D87DF}" srcOrd="1" destOrd="0" presId="urn:microsoft.com/office/officeart/2005/8/layout/orgChart1"/>
    <dgm:cxn modelId="{292D59A8-8881-4AF1-B13F-3125C46CEF62}" type="presParOf" srcId="{96F320FB-4F57-4B22-81B1-FA1C969B0E0A}" destId="{86DA53DD-5859-481A-A010-734DC18A197D}" srcOrd="1" destOrd="0" presId="urn:microsoft.com/office/officeart/2005/8/layout/orgChart1"/>
    <dgm:cxn modelId="{C35705D6-B66D-45A0-9E8F-F762B54B5EC1}" type="presParOf" srcId="{96F320FB-4F57-4B22-81B1-FA1C969B0E0A}" destId="{CC2BACDD-E128-4D56-A5DC-9EFAEF148232}" srcOrd="2" destOrd="0" presId="urn:microsoft.com/office/officeart/2005/8/layout/orgChart1"/>
    <dgm:cxn modelId="{5E8FDBEF-220E-48FE-AA93-FF3EFD2AD2C5}" type="presParOf" srcId="{68E58701-D32F-4303-AA1F-0B56BC47FB5F}" destId="{D66DC1F9-9F0B-4C5B-B745-1DE5B203E8D6}" srcOrd="10" destOrd="0" presId="urn:microsoft.com/office/officeart/2005/8/layout/orgChart1"/>
    <dgm:cxn modelId="{A744E1F1-94E9-46F5-848F-C0C87B19B8A5}" type="presParOf" srcId="{68E58701-D32F-4303-AA1F-0B56BC47FB5F}" destId="{9F58E185-1A57-4BB8-8046-59E76A785EFC}" srcOrd="11" destOrd="0" presId="urn:microsoft.com/office/officeart/2005/8/layout/orgChart1"/>
    <dgm:cxn modelId="{BB274BEB-8DBE-4401-87B9-3590C0424A85}" type="presParOf" srcId="{9F58E185-1A57-4BB8-8046-59E76A785EFC}" destId="{B56767CB-4EB0-4F0A-A468-740915BA0459}" srcOrd="0" destOrd="0" presId="urn:microsoft.com/office/officeart/2005/8/layout/orgChart1"/>
    <dgm:cxn modelId="{42621017-E67C-4655-974B-7C934DEEC900}" type="presParOf" srcId="{B56767CB-4EB0-4F0A-A468-740915BA0459}" destId="{36775D93-1C51-455A-92FB-6A280780E41A}" srcOrd="0" destOrd="0" presId="urn:microsoft.com/office/officeart/2005/8/layout/orgChart1"/>
    <dgm:cxn modelId="{D80533B7-62D0-4D9C-B071-BE50F0856AEB}" type="presParOf" srcId="{B56767CB-4EB0-4F0A-A468-740915BA0459}" destId="{3B58E291-0A50-44CE-9089-91520983CAF9}" srcOrd="1" destOrd="0" presId="urn:microsoft.com/office/officeart/2005/8/layout/orgChart1"/>
    <dgm:cxn modelId="{72BE83F2-CD87-4556-8D7D-22D765207A5F}" type="presParOf" srcId="{9F58E185-1A57-4BB8-8046-59E76A785EFC}" destId="{42FC6007-0382-4199-AAC9-3BE099E304B1}" srcOrd="1" destOrd="0" presId="urn:microsoft.com/office/officeart/2005/8/layout/orgChart1"/>
    <dgm:cxn modelId="{AC24BAB2-FC63-45DE-B9B1-14C655E0B5FF}" type="presParOf" srcId="{9F58E185-1A57-4BB8-8046-59E76A785EFC}" destId="{03742F02-0E99-453E-88F4-66EB837EEA63}" srcOrd="2" destOrd="0" presId="urn:microsoft.com/office/officeart/2005/8/layout/orgChart1"/>
    <dgm:cxn modelId="{AA720E9E-1DA4-4325-8AED-881194E905BF}" type="presParOf" srcId="{68E58701-D32F-4303-AA1F-0B56BC47FB5F}" destId="{2358D745-719B-43EA-AB4F-AEFA09DE1DB8}" srcOrd="12" destOrd="0" presId="urn:microsoft.com/office/officeart/2005/8/layout/orgChart1"/>
    <dgm:cxn modelId="{3B927018-0352-4168-A1E7-7311F38CEC4D}" type="presParOf" srcId="{68E58701-D32F-4303-AA1F-0B56BC47FB5F}" destId="{F1DB2A7D-0489-4C31-A02B-B0DB2BB371B2}" srcOrd="13" destOrd="0" presId="urn:microsoft.com/office/officeart/2005/8/layout/orgChart1"/>
    <dgm:cxn modelId="{B9A3B9C8-E4CF-4420-B9F5-BED3AA83C7D9}" type="presParOf" srcId="{F1DB2A7D-0489-4C31-A02B-B0DB2BB371B2}" destId="{7EBC0FE0-789D-45E3-9C60-A8F4ACD4E8C4}" srcOrd="0" destOrd="0" presId="urn:microsoft.com/office/officeart/2005/8/layout/orgChart1"/>
    <dgm:cxn modelId="{AF19E33E-4B2E-43A7-A9C8-0168EFB3162E}" type="presParOf" srcId="{7EBC0FE0-789D-45E3-9C60-A8F4ACD4E8C4}" destId="{E193F79A-A0FF-41ED-8619-71DB6FAE68EF}" srcOrd="0" destOrd="0" presId="urn:microsoft.com/office/officeart/2005/8/layout/orgChart1"/>
    <dgm:cxn modelId="{AABBF868-C53B-464E-9437-A1528C7133D4}" type="presParOf" srcId="{7EBC0FE0-789D-45E3-9C60-A8F4ACD4E8C4}" destId="{67524281-BDC8-429B-B131-072724A101E8}" srcOrd="1" destOrd="0" presId="urn:microsoft.com/office/officeart/2005/8/layout/orgChart1"/>
    <dgm:cxn modelId="{6917C6A4-9573-4877-B439-3F0C1B55231A}" type="presParOf" srcId="{F1DB2A7D-0489-4C31-A02B-B0DB2BB371B2}" destId="{6ADDEFC3-85A8-466F-A54F-553AF0F5B6E7}" srcOrd="1" destOrd="0" presId="urn:microsoft.com/office/officeart/2005/8/layout/orgChart1"/>
    <dgm:cxn modelId="{81FE8A96-D7E2-414A-AE2B-1D2E61E7DAD1}" type="presParOf" srcId="{F1DB2A7D-0489-4C31-A02B-B0DB2BB371B2}" destId="{3A8FA241-2BF1-4951-8184-D335747EFF85}" srcOrd="2" destOrd="0" presId="urn:microsoft.com/office/officeart/2005/8/layout/orgChart1"/>
    <dgm:cxn modelId="{6A4529E3-F18F-4750-BCBF-6A8B57D77918}" type="presParOf" srcId="{68E58701-D32F-4303-AA1F-0B56BC47FB5F}" destId="{9B9FF852-C752-48E1-9C01-2EB91ABED3E8}" srcOrd="14" destOrd="0" presId="urn:microsoft.com/office/officeart/2005/8/layout/orgChart1"/>
    <dgm:cxn modelId="{0B18F194-3E67-4B64-99BB-B2FF66F3229A}" type="presParOf" srcId="{68E58701-D32F-4303-AA1F-0B56BC47FB5F}" destId="{9EE2081C-78E8-45CE-9CFA-D23869FFB750}" srcOrd="15" destOrd="0" presId="urn:microsoft.com/office/officeart/2005/8/layout/orgChart1"/>
    <dgm:cxn modelId="{6AEC469F-43C5-4AEF-AD8D-9164ECA946C7}" type="presParOf" srcId="{9EE2081C-78E8-45CE-9CFA-D23869FFB750}" destId="{AB546A31-6FFC-4124-B2A3-3D281B06CF1E}" srcOrd="0" destOrd="0" presId="urn:microsoft.com/office/officeart/2005/8/layout/orgChart1"/>
    <dgm:cxn modelId="{455D271A-B43E-443F-8F19-B1E0458DBFC1}" type="presParOf" srcId="{AB546A31-6FFC-4124-B2A3-3D281B06CF1E}" destId="{86FB49A0-9AB0-4D16-A4B1-671C0D4873F2}" srcOrd="0" destOrd="0" presId="urn:microsoft.com/office/officeart/2005/8/layout/orgChart1"/>
    <dgm:cxn modelId="{8C9AEC74-8BCD-470C-A3A6-0CFF6057D00C}" type="presParOf" srcId="{AB546A31-6FFC-4124-B2A3-3D281B06CF1E}" destId="{9D8AEBAD-14F1-4121-BCAE-692FEAE05CBF}" srcOrd="1" destOrd="0" presId="urn:microsoft.com/office/officeart/2005/8/layout/orgChart1"/>
    <dgm:cxn modelId="{F08A1399-5A3E-4B2B-8B95-042B9C6DFC57}" type="presParOf" srcId="{9EE2081C-78E8-45CE-9CFA-D23869FFB750}" destId="{D39EBB85-0540-46A2-A2C9-48B5A6FD7D2C}" srcOrd="1" destOrd="0" presId="urn:microsoft.com/office/officeart/2005/8/layout/orgChart1"/>
    <dgm:cxn modelId="{A5AC1C82-5DFF-45CA-92D2-2B6A4B5D0BE8}" type="presParOf" srcId="{9EE2081C-78E8-45CE-9CFA-D23869FFB750}" destId="{76621E3C-E22C-4E4C-8B67-A9D1649AADF5}" srcOrd="2" destOrd="0" presId="urn:microsoft.com/office/officeart/2005/8/layout/orgChart1"/>
    <dgm:cxn modelId="{71902760-0A8A-4A8A-A4EF-26821057BC02}" type="presParOf" srcId="{68E58701-D32F-4303-AA1F-0B56BC47FB5F}" destId="{7BB76F6B-EBC6-4B2E-A160-4388C97C5CA3}" srcOrd="16" destOrd="0" presId="urn:microsoft.com/office/officeart/2005/8/layout/orgChart1"/>
    <dgm:cxn modelId="{27F77892-2D6D-4920-AEFF-37C7B0EA9599}" type="presParOf" srcId="{68E58701-D32F-4303-AA1F-0B56BC47FB5F}" destId="{6EB6D833-EB6B-440E-8E8C-3EC9BC9A8541}" srcOrd="17" destOrd="0" presId="urn:microsoft.com/office/officeart/2005/8/layout/orgChart1"/>
    <dgm:cxn modelId="{84880603-993C-480F-8BED-FB6EDA67846A}" type="presParOf" srcId="{6EB6D833-EB6B-440E-8E8C-3EC9BC9A8541}" destId="{3D9CA2B9-A364-4B71-A9EA-012AD5BF8681}" srcOrd="0" destOrd="0" presId="urn:microsoft.com/office/officeart/2005/8/layout/orgChart1"/>
    <dgm:cxn modelId="{3D87E88D-007D-4D6F-B1DF-15398AEE0961}" type="presParOf" srcId="{3D9CA2B9-A364-4B71-A9EA-012AD5BF8681}" destId="{2FDD7A9E-195F-41C0-99F4-13310166040F}" srcOrd="0" destOrd="0" presId="urn:microsoft.com/office/officeart/2005/8/layout/orgChart1"/>
    <dgm:cxn modelId="{B35334BA-1AB6-48FC-83C0-5708E3F4086F}" type="presParOf" srcId="{3D9CA2B9-A364-4B71-A9EA-012AD5BF8681}" destId="{C6F7F362-4F42-4F19-B3FC-88A510970A1A}" srcOrd="1" destOrd="0" presId="urn:microsoft.com/office/officeart/2005/8/layout/orgChart1"/>
    <dgm:cxn modelId="{631D4B6F-19EB-4114-A61B-F9D36DB5E980}" type="presParOf" srcId="{6EB6D833-EB6B-440E-8E8C-3EC9BC9A8541}" destId="{4970C416-FA5F-41EE-AD1C-AF940FEB668D}" srcOrd="1" destOrd="0" presId="urn:microsoft.com/office/officeart/2005/8/layout/orgChart1"/>
    <dgm:cxn modelId="{E6A8D755-70D9-49DC-A86B-B32A006FA72B}" type="presParOf" srcId="{6EB6D833-EB6B-440E-8E8C-3EC9BC9A8541}" destId="{E1FD834B-4FC9-4C0E-BE40-DFFB651B42C9}" srcOrd="2" destOrd="0" presId="urn:microsoft.com/office/officeart/2005/8/layout/orgChart1"/>
    <dgm:cxn modelId="{3342A661-FD6F-4E05-B763-B6BEA2417F7B}" type="presParOf" srcId="{68E58701-D32F-4303-AA1F-0B56BC47FB5F}" destId="{9867EE6F-71A7-420F-A48B-7B87D881C3BC}" srcOrd="18" destOrd="0" presId="urn:microsoft.com/office/officeart/2005/8/layout/orgChart1"/>
    <dgm:cxn modelId="{BBBE0878-EF55-4118-A92A-742F38AFC5A8}" type="presParOf" srcId="{68E58701-D32F-4303-AA1F-0B56BC47FB5F}" destId="{FD99480A-830C-4C15-A3E2-68A8560B8A05}" srcOrd="19" destOrd="0" presId="urn:microsoft.com/office/officeart/2005/8/layout/orgChart1"/>
    <dgm:cxn modelId="{A8CE777E-695F-43E7-8B7C-0E39B7D11A5B}" type="presParOf" srcId="{FD99480A-830C-4C15-A3E2-68A8560B8A05}" destId="{8659461B-7BBE-440A-8B55-56E7B336B4F1}" srcOrd="0" destOrd="0" presId="urn:microsoft.com/office/officeart/2005/8/layout/orgChart1"/>
    <dgm:cxn modelId="{4BFE2EF4-C2B0-41D6-B1A3-87E8286760C8}" type="presParOf" srcId="{8659461B-7BBE-440A-8B55-56E7B336B4F1}" destId="{EB1E231F-2F75-4531-82C8-79C2FF83D30A}" srcOrd="0" destOrd="0" presId="urn:microsoft.com/office/officeart/2005/8/layout/orgChart1"/>
    <dgm:cxn modelId="{072FDBF9-9509-4EEC-9AFC-6FBF52E49F51}" type="presParOf" srcId="{8659461B-7BBE-440A-8B55-56E7B336B4F1}" destId="{1C98FCD0-D30F-486A-B740-BEE688317159}" srcOrd="1" destOrd="0" presId="urn:microsoft.com/office/officeart/2005/8/layout/orgChart1"/>
    <dgm:cxn modelId="{881F0DD6-3174-4FF5-8478-913BF8F822A9}" type="presParOf" srcId="{FD99480A-830C-4C15-A3E2-68A8560B8A05}" destId="{04AE70B7-A497-4C0B-BBDC-69AE73CFD493}" srcOrd="1" destOrd="0" presId="urn:microsoft.com/office/officeart/2005/8/layout/orgChart1"/>
    <dgm:cxn modelId="{C811EDFB-CB6C-44E0-AF1A-90D2BD215B5D}" type="presParOf" srcId="{FD99480A-830C-4C15-A3E2-68A8560B8A05}" destId="{DB76853F-97B0-40B3-91F6-60AE335D11D2}" srcOrd="2" destOrd="0" presId="urn:microsoft.com/office/officeart/2005/8/layout/orgChart1"/>
    <dgm:cxn modelId="{06FA1783-792D-4334-82EC-7DE11A3103AA}" type="presParOf" srcId="{68E58701-D32F-4303-AA1F-0B56BC47FB5F}" destId="{575AC4DE-ACC7-4B50-9052-DCF3E4D4A715}" srcOrd="20" destOrd="0" presId="urn:microsoft.com/office/officeart/2005/8/layout/orgChart1"/>
    <dgm:cxn modelId="{97E5C3F7-D08B-406B-8080-098BC3F89275}" type="presParOf" srcId="{68E58701-D32F-4303-AA1F-0B56BC47FB5F}" destId="{14119081-3685-4448-9967-E964165CDB04}" srcOrd="21" destOrd="0" presId="urn:microsoft.com/office/officeart/2005/8/layout/orgChart1"/>
    <dgm:cxn modelId="{4787AB49-50AF-41CC-B92E-45023979CE25}" type="presParOf" srcId="{14119081-3685-4448-9967-E964165CDB04}" destId="{BCE7995C-9E95-42BE-9E83-5CF7C9D3D4FD}" srcOrd="0" destOrd="0" presId="urn:microsoft.com/office/officeart/2005/8/layout/orgChart1"/>
    <dgm:cxn modelId="{CE5B74FC-C1E8-4B18-8C9B-E740D5AED748}" type="presParOf" srcId="{BCE7995C-9E95-42BE-9E83-5CF7C9D3D4FD}" destId="{E2B3C704-BD33-4605-A8FE-20FEBEB74F40}" srcOrd="0" destOrd="0" presId="urn:microsoft.com/office/officeart/2005/8/layout/orgChart1"/>
    <dgm:cxn modelId="{E482D6C0-9BC3-45ED-87CD-2BD764AAAEBC}" type="presParOf" srcId="{BCE7995C-9E95-42BE-9E83-5CF7C9D3D4FD}" destId="{6E9C5521-4C28-4F3D-B6B5-2A1B0D86874B}" srcOrd="1" destOrd="0" presId="urn:microsoft.com/office/officeart/2005/8/layout/orgChart1"/>
    <dgm:cxn modelId="{0A735612-73AA-4FB9-96DD-F29AF42BE8AD}" type="presParOf" srcId="{14119081-3685-4448-9967-E964165CDB04}" destId="{937B63CC-1A01-499F-A45A-358113E310EA}" srcOrd="1" destOrd="0" presId="urn:microsoft.com/office/officeart/2005/8/layout/orgChart1"/>
    <dgm:cxn modelId="{377BA591-2A0B-4DB7-9BD1-73F27729AC49}" type="presParOf" srcId="{14119081-3685-4448-9967-E964165CDB04}" destId="{D3F2C23A-F13F-4CCF-8665-D8CD48194C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5AC4DE-ACC7-4B50-9052-DCF3E4D4A715}">
      <dsp:nvSpPr>
        <dsp:cNvPr id="0" name=""/>
        <dsp:cNvSpPr/>
      </dsp:nvSpPr>
      <dsp:spPr>
        <a:xfrm>
          <a:off x="2328513" y="898911"/>
          <a:ext cx="2129186" cy="2928393"/>
        </a:xfrm>
        <a:custGeom>
          <a:avLst/>
          <a:gdLst/>
          <a:ahLst/>
          <a:cxnLst/>
          <a:rect l="0" t="0" r="0" b="0"/>
          <a:pathLst>
            <a:path>
              <a:moveTo>
                <a:pt x="2129186" y="0"/>
              </a:moveTo>
              <a:lnTo>
                <a:pt x="2129186" y="2928393"/>
              </a:lnTo>
              <a:lnTo>
                <a:pt x="0" y="2928393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7EE6F-71A7-420F-A48B-7B87D881C3BC}">
      <dsp:nvSpPr>
        <dsp:cNvPr id="0" name=""/>
        <dsp:cNvSpPr/>
      </dsp:nvSpPr>
      <dsp:spPr>
        <a:xfrm>
          <a:off x="4457700" y="898911"/>
          <a:ext cx="1042634" cy="2784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577"/>
              </a:lnTo>
              <a:lnTo>
                <a:pt x="1042634" y="278457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76F6B-EBC6-4B2E-A160-4388C97C5CA3}">
      <dsp:nvSpPr>
        <dsp:cNvPr id="0" name=""/>
        <dsp:cNvSpPr/>
      </dsp:nvSpPr>
      <dsp:spPr>
        <a:xfrm>
          <a:off x="3658106" y="898911"/>
          <a:ext cx="799593" cy="2281241"/>
        </a:xfrm>
        <a:custGeom>
          <a:avLst/>
          <a:gdLst/>
          <a:ahLst/>
          <a:cxnLst/>
          <a:rect l="0" t="0" r="0" b="0"/>
          <a:pathLst>
            <a:path>
              <a:moveTo>
                <a:pt x="799593" y="0"/>
              </a:moveTo>
              <a:lnTo>
                <a:pt x="799593" y="2281241"/>
              </a:lnTo>
              <a:lnTo>
                <a:pt x="0" y="2281241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FF852-C752-48E1-9C01-2EB91ABED3E8}">
      <dsp:nvSpPr>
        <dsp:cNvPr id="0" name=""/>
        <dsp:cNvSpPr/>
      </dsp:nvSpPr>
      <dsp:spPr>
        <a:xfrm>
          <a:off x="4457700" y="898911"/>
          <a:ext cx="2209911" cy="2065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5521"/>
              </a:lnTo>
              <a:lnTo>
                <a:pt x="2209911" y="2065521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8D745-719B-43EA-AB4F-AEFA09DE1DB8}">
      <dsp:nvSpPr>
        <dsp:cNvPr id="0" name=""/>
        <dsp:cNvSpPr/>
      </dsp:nvSpPr>
      <dsp:spPr>
        <a:xfrm>
          <a:off x="2309103" y="898911"/>
          <a:ext cx="2148596" cy="1881776"/>
        </a:xfrm>
        <a:custGeom>
          <a:avLst/>
          <a:gdLst/>
          <a:ahLst/>
          <a:cxnLst/>
          <a:rect l="0" t="0" r="0" b="0"/>
          <a:pathLst>
            <a:path>
              <a:moveTo>
                <a:pt x="2148596" y="0"/>
              </a:moveTo>
              <a:lnTo>
                <a:pt x="2148596" y="1881776"/>
              </a:lnTo>
              <a:lnTo>
                <a:pt x="0" y="188177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C1F9-9F0B-4C5B-B745-1DE5B203E8D6}">
      <dsp:nvSpPr>
        <dsp:cNvPr id="0" name=""/>
        <dsp:cNvSpPr/>
      </dsp:nvSpPr>
      <dsp:spPr>
        <a:xfrm>
          <a:off x="4457700" y="898911"/>
          <a:ext cx="935861" cy="555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502"/>
              </a:lnTo>
              <a:lnTo>
                <a:pt x="935861" y="555502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05171-D3FB-45E4-96B6-6EB4B16DC63D}">
      <dsp:nvSpPr>
        <dsp:cNvPr id="0" name=""/>
        <dsp:cNvSpPr/>
      </dsp:nvSpPr>
      <dsp:spPr>
        <a:xfrm>
          <a:off x="3615913" y="898911"/>
          <a:ext cx="841786" cy="483594"/>
        </a:xfrm>
        <a:custGeom>
          <a:avLst/>
          <a:gdLst/>
          <a:ahLst/>
          <a:cxnLst/>
          <a:rect l="0" t="0" r="0" b="0"/>
          <a:pathLst>
            <a:path>
              <a:moveTo>
                <a:pt x="841786" y="0"/>
              </a:moveTo>
              <a:lnTo>
                <a:pt x="841786" y="483594"/>
              </a:lnTo>
              <a:lnTo>
                <a:pt x="0" y="483594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87E4D-B71E-4369-84F6-479B0DAA4282}">
      <dsp:nvSpPr>
        <dsp:cNvPr id="0" name=""/>
        <dsp:cNvSpPr/>
      </dsp:nvSpPr>
      <dsp:spPr>
        <a:xfrm>
          <a:off x="4457700" y="898911"/>
          <a:ext cx="2238121" cy="1058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843"/>
              </a:lnTo>
              <a:lnTo>
                <a:pt x="2238121" y="1058843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A7647-2054-4FC3-8F74-D492853932C5}">
      <dsp:nvSpPr>
        <dsp:cNvPr id="0" name=""/>
        <dsp:cNvSpPr/>
      </dsp:nvSpPr>
      <dsp:spPr>
        <a:xfrm>
          <a:off x="3629906" y="898911"/>
          <a:ext cx="827793" cy="1346466"/>
        </a:xfrm>
        <a:custGeom>
          <a:avLst/>
          <a:gdLst/>
          <a:ahLst/>
          <a:cxnLst/>
          <a:rect l="0" t="0" r="0" b="0"/>
          <a:pathLst>
            <a:path>
              <a:moveTo>
                <a:pt x="827793" y="0"/>
              </a:moveTo>
              <a:lnTo>
                <a:pt x="827793" y="1346466"/>
              </a:lnTo>
              <a:lnTo>
                <a:pt x="0" y="134646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1AC23-A187-474B-9D53-98B1CAC041AC}">
      <dsp:nvSpPr>
        <dsp:cNvPr id="0" name=""/>
        <dsp:cNvSpPr/>
      </dsp:nvSpPr>
      <dsp:spPr>
        <a:xfrm>
          <a:off x="4457700" y="898911"/>
          <a:ext cx="922232" cy="1490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0277"/>
              </a:lnTo>
              <a:lnTo>
                <a:pt x="922232" y="149027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16DAC-CE73-44A8-9C2E-018572D7F91D}">
      <dsp:nvSpPr>
        <dsp:cNvPr id="0" name=""/>
        <dsp:cNvSpPr/>
      </dsp:nvSpPr>
      <dsp:spPr>
        <a:xfrm>
          <a:off x="2280892" y="898911"/>
          <a:ext cx="2176807" cy="986935"/>
        </a:xfrm>
        <a:custGeom>
          <a:avLst/>
          <a:gdLst/>
          <a:ahLst/>
          <a:cxnLst/>
          <a:rect l="0" t="0" r="0" b="0"/>
          <a:pathLst>
            <a:path>
              <a:moveTo>
                <a:pt x="2176807" y="0"/>
              </a:moveTo>
              <a:lnTo>
                <a:pt x="2176807" y="986935"/>
              </a:lnTo>
              <a:lnTo>
                <a:pt x="0" y="986935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EEA90-0340-4D38-AB28-0EFEC1BE6B1B}">
      <dsp:nvSpPr>
        <dsp:cNvPr id="0" name=""/>
        <dsp:cNvSpPr/>
      </dsp:nvSpPr>
      <dsp:spPr>
        <a:xfrm>
          <a:off x="3038522" y="1244"/>
          <a:ext cx="2838354" cy="897667"/>
        </a:xfrm>
        <a:prstGeom prst="round2Same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shade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err="1" smtClean="0"/>
            <a:t>Agrow</a:t>
          </a:r>
          <a:r>
            <a:rPr lang="en-US" sz="2800" b="1" kern="1200" dirty="0" smtClean="0"/>
            <a:t> Energizer</a:t>
          </a:r>
          <a:endParaRPr lang="en-US" sz="2800" b="1" kern="1200" dirty="0"/>
        </a:p>
      </dsp:txBody>
      <dsp:txXfrm>
        <a:off x="3038522" y="1244"/>
        <a:ext cx="2838354" cy="897667"/>
      </dsp:txXfrm>
    </dsp:sp>
    <dsp:sp modelId="{48200EA9-0045-48A6-B942-3CB0AB79FF56}">
      <dsp:nvSpPr>
        <dsp:cNvPr id="0" name=""/>
        <dsp:cNvSpPr/>
      </dsp:nvSpPr>
      <dsp:spPr>
        <a:xfrm>
          <a:off x="1210271" y="1618192"/>
          <a:ext cx="1070620" cy="535310"/>
        </a:xfrm>
        <a:prstGeom prst="roundRect">
          <a:avLst/>
        </a:prstGeom>
        <a:gradFill rotWithShape="1">
          <a:gsLst>
            <a:gs pos="0">
              <a:schemeClr val="accent4">
                <a:tint val="70000"/>
                <a:satMod val="130000"/>
              </a:schemeClr>
            </a:gs>
            <a:gs pos="43000">
              <a:schemeClr val="accent4">
                <a:tint val="44000"/>
                <a:satMod val="165000"/>
              </a:schemeClr>
            </a:gs>
            <a:gs pos="93000">
              <a:schemeClr val="accent4">
                <a:tint val="15000"/>
                <a:satMod val="165000"/>
              </a:schemeClr>
            </a:gs>
            <a:gs pos="100000">
              <a:schemeClr val="accent4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Restructures and Revitalizes water</a:t>
          </a:r>
          <a:endParaRPr lang="en-US" sz="1100" kern="1200" dirty="0"/>
        </a:p>
      </dsp:txBody>
      <dsp:txXfrm>
        <a:off x="1210271" y="1618192"/>
        <a:ext cx="1070620" cy="535310"/>
      </dsp:txXfrm>
    </dsp:sp>
    <dsp:sp modelId="{2C940A2A-5CD4-4470-A850-524898D4F06C}">
      <dsp:nvSpPr>
        <dsp:cNvPr id="0" name=""/>
        <dsp:cNvSpPr/>
      </dsp:nvSpPr>
      <dsp:spPr>
        <a:xfrm>
          <a:off x="5379932" y="2121533"/>
          <a:ext cx="1070620" cy="535310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Free Energy</a:t>
          </a:r>
          <a:endParaRPr lang="en-US" sz="1100" kern="1200" dirty="0"/>
        </a:p>
      </dsp:txBody>
      <dsp:txXfrm>
        <a:off x="5379932" y="2121533"/>
        <a:ext cx="1070620" cy="535310"/>
      </dsp:txXfrm>
    </dsp:sp>
    <dsp:sp modelId="{64BB39CC-518C-4474-B455-8BD5951CCBEB}">
      <dsp:nvSpPr>
        <dsp:cNvPr id="0" name=""/>
        <dsp:cNvSpPr/>
      </dsp:nvSpPr>
      <dsp:spPr>
        <a:xfrm>
          <a:off x="2559286" y="1977722"/>
          <a:ext cx="1070620" cy="535310"/>
        </a:xfrm>
        <a:prstGeom prst="roundRect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No Additives</a:t>
          </a:r>
          <a:endParaRPr lang="en-US" sz="1100" kern="1200" dirty="0"/>
        </a:p>
      </dsp:txBody>
      <dsp:txXfrm>
        <a:off x="2559286" y="1977722"/>
        <a:ext cx="1070620" cy="535310"/>
      </dsp:txXfrm>
    </dsp:sp>
    <dsp:sp modelId="{153276DA-90A5-4638-8C32-8FFF377A5E4D}">
      <dsp:nvSpPr>
        <dsp:cNvPr id="0" name=""/>
        <dsp:cNvSpPr/>
      </dsp:nvSpPr>
      <dsp:spPr>
        <a:xfrm>
          <a:off x="6695821" y="1690100"/>
          <a:ext cx="1070620" cy="53531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Zero Maintenance</a:t>
          </a:r>
          <a:endParaRPr lang="en-US" sz="1100" kern="1200" dirty="0"/>
        </a:p>
      </dsp:txBody>
      <dsp:txXfrm>
        <a:off x="6695821" y="1690100"/>
        <a:ext cx="1070620" cy="535310"/>
      </dsp:txXfrm>
    </dsp:sp>
    <dsp:sp modelId="{B98C9F84-EEC2-40A5-AA96-3E1DEBE1C11A}">
      <dsp:nvSpPr>
        <dsp:cNvPr id="0" name=""/>
        <dsp:cNvSpPr/>
      </dsp:nvSpPr>
      <dsp:spPr>
        <a:xfrm>
          <a:off x="2545293" y="1114850"/>
          <a:ext cx="1070620" cy="535310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10 Years Life</a:t>
          </a:r>
          <a:endParaRPr lang="en-US" sz="1100" kern="1200" dirty="0"/>
        </a:p>
      </dsp:txBody>
      <dsp:txXfrm>
        <a:off x="2545293" y="1114850"/>
        <a:ext cx="1070620" cy="535310"/>
      </dsp:txXfrm>
    </dsp:sp>
    <dsp:sp modelId="{36775D93-1C51-455A-92FB-6A280780E41A}">
      <dsp:nvSpPr>
        <dsp:cNvPr id="0" name=""/>
        <dsp:cNvSpPr/>
      </dsp:nvSpPr>
      <dsp:spPr>
        <a:xfrm>
          <a:off x="5393561" y="1186758"/>
          <a:ext cx="1070620" cy="53531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6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30% More Yield</a:t>
          </a:r>
          <a:endParaRPr lang="en-US" sz="1100" kern="1200" dirty="0"/>
        </a:p>
      </dsp:txBody>
      <dsp:txXfrm>
        <a:off x="5393561" y="1186758"/>
        <a:ext cx="1070620" cy="535310"/>
      </dsp:txXfrm>
    </dsp:sp>
    <dsp:sp modelId="{E193F79A-A0FF-41ED-8619-71DB6FAE68EF}">
      <dsp:nvSpPr>
        <dsp:cNvPr id="0" name=""/>
        <dsp:cNvSpPr/>
      </dsp:nvSpPr>
      <dsp:spPr>
        <a:xfrm>
          <a:off x="1238482" y="2513032"/>
          <a:ext cx="1070620" cy="535310"/>
        </a:xfrm>
        <a:prstGeom prst="roundRect">
          <a:avLst/>
        </a:prstGeom>
        <a:gradFill rotWithShape="1">
          <a:gsLst>
            <a:gs pos="0">
              <a:schemeClr val="accent5">
                <a:tint val="70000"/>
                <a:satMod val="130000"/>
              </a:schemeClr>
            </a:gs>
            <a:gs pos="43000">
              <a:schemeClr val="accent5">
                <a:tint val="44000"/>
                <a:satMod val="165000"/>
              </a:schemeClr>
            </a:gs>
            <a:gs pos="93000">
              <a:schemeClr val="accent5">
                <a:tint val="15000"/>
                <a:satMod val="165000"/>
              </a:schemeClr>
            </a:gs>
            <a:gs pos="100000">
              <a:schemeClr val="accent5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Arrests Drip Blockage</a:t>
          </a:r>
          <a:endParaRPr lang="en-US" sz="1100" kern="1200" dirty="0"/>
        </a:p>
      </dsp:txBody>
      <dsp:txXfrm>
        <a:off x="1238482" y="2513032"/>
        <a:ext cx="1070620" cy="535310"/>
      </dsp:txXfrm>
    </dsp:sp>
    <dsp:sp modelId="{86FB49A0-9AB0-4D16-A4B1-671C0D4873F2}">
      <dsp:nvSpPr>
        <dsp:cNvPr id="0" name=""/>
        <dsp:cNvSpPr/>
      </dsp:nvSpPr>
      <dsp:spPr>
        <a:xfrm>
          <a:off x="6667611" y="2696778"/>
          <a:ext cx="1070620" cy="535310"/>
        </a:xfrm>
        <a:prstGeom prst="round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30% Less Water  Consumption</a:t>
          </a:r>
          <a:endParaRPr lang="en-US" sz="1100" kern="1200" dirty="0"/>
        </a:p>
      </dsp:txBody>
      <dsp:txXfrm>
        <a:off x="6667611" y="2696778"/>
        <a:ext cx="1070620" cy="535310"/>
      </dsp:txXfrm>
    </dsp:sp>
    <dsp:sp modelId="{2FDD7A9E-195F-41C0-99F4-13310166040F}">
      <dsp:nvSpPr>
        <dsp:cNvPr id="0" name=""/>
        <dsp:cNvSpPr/>
      </dsp:nvSpPr>
      <dsp:spPr>
        <a:xfrm>
          <a:off x="2587486" y="2912497"/>
          <a:ext cx="1070620" cy="535310"/>
        </a:xfrm>
        <a:prstGeom prst="round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Decreases Salinity</a:t>
          </a:r>
          <a:endParaRPr lang="en-US" sz="1100" kern="1200" dirty="0"/>
        </a:p>
      </dsp:txBody>
      <dsp:txXfrm>
        <a:off x="2587486" y="2912497"/>
        <a:ext cx="1070620" cy="535310"/>
      </dsp:txXfrm>
    </dsp:sp>
    <dsp:sp modelId="{EB1E231F-2F75-4531-82C8-79C2FF83D30A}">
      <dsp:nvSpPr>
        <dsp:cNvPr id="0" name=""/>
        <dsp:cNvSpPr/>
      </dsp:nvSpPr>
      <dsp:spPr>
        <a:xfrm>
          <a:off x="5500334" y="3415833"/>
          <a:ext cx="1070620" cy="535310"/>
        </a:xfrm>
        <a:prstGeom prst="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Beneficiates essential minerals</a:t>
          </a:r>
          <a:endParaRPr lang="en-US" sz="1100" kern="1200" dirty="0"/>
        </a:p>
      </dsp:txBody>
      <dsp:txXfrm>
        <a:off x="5500334" y="3415833"/>
        <a:ext cx="1070620" cy="535310"/>
      </dsp:txXfrm>
    </dsp:sp>
    <dsp:sp modelId="{E2B3C704-BD33-4605-A8FE-20FEBEB74F40}">
      <dsp:nvSpPr>
        <dsp:cNvPr id="0" name=""/>
        <dsp:cNvSpPr/>
      </dsp:nvSpPr>
      <dsp:spPr>
        <a:xfrm>
          <a:off x="1257893" y="3559650"/>
          <a:ext cx="1070620" cy="535310"/>
        </a:xfrm>
        <a:prstGeom prst="rect">
          <a:avLst/>
        </a:prstGeom>
        <a:gradFill rotWithShape="1">
          <a:gsLst>
            <a:gs pos="0">
              <a:schemeClr val="accent2">
                <a:tint val="70000"/>
                <a:satMod val="130000"/>
              </a:schemeClr>
            </a:gs>
            <a:gs pos="43000">
              <a:schemeClr val="accent2">
                <a:tint val="44000"/>
                <a:satMod val="165000"/>
              </a:schemeClr>
            </a:gs>
            <a:gs pos="93000">
              <a:schemeClr val="accent2">
                <a:tint val="15000"/>
                <a:satMod val="165000"/>
              </a:schemeClr>
            </a:gs>
            <a:gs pos="100000">
              <a:schemeClr val="accent2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Neutralizes toxins</a:t>
          </a:r>
          <a:endParaRPr lang="en-US" sz="1100" kern="1200" dirty="0"/>
        </a:p>
      </dsp:txBody>
      <dsp:txXfrm>
        <a:off x="1257893" y="3559650"/>
        <a:ext cx="1070620" cy="53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427" cy="511730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3" y="2"/>
            <a:ext cx="3078427" cy="511730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099CA7E-6524-4BE9-BC3C-E2C23E982D60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1730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C03566E-A9B2-4C9F-8176-CABFB0032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427" cy="511730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2"/>
            <a:ext cx="3078427" cy="511730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CCD05AC-18E1-40F8-9A9E-A2A41277AEA4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5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1730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CEF6A4C-0F4C-4B74-9D8B-95AD3F8E4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F6A4C-0F4C-4B74-9D8B-95AD3F8E46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E687-ED44-4F74-A0EB-34792F4AD3E7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mobile:92931 99567 email:mseetharamulu@gmail.com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84BC-FB63-4C37-8685-493242019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C20B-7300-4F0A-BF89-AA0B7F9C620B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mobile:92931 99567 email:mseetharamulu@gmail.com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84BC-FB63-4C37-8685-493242019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FF6F-4DE0-4861-8F95-74BD4E4AFF9C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mobile:92931 99567 email:mseetharamulu@gmail.com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84BC-FB63-4C37-8685-493242019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7A6AE-24D5-4710-AA02-E122A8FBAA30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mobile:92931 99567 email:mseetharamulu@gmail.com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84BC-FB63-4C37-8685-493242019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180A-5BD7-4858-9ED9-99559A62399A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mobile:92931 99567 email:mseetharamulu@gmail.com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84BC-FB63-4C37-8685-493242019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7F9F8-F735-45EF-A044-043F265D8E72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mobile:92931 99567 email:mseetharamulu@gmail.com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84BC-FB63-4C37-8685-493242019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E4B4-91D5-42AA-994E-5CF03977DB28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mobile:92931 99567 email:mseetharamulu@gmail.com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84BC-FB63-4C37-8685-493242019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A56F-6F70-4ED9-B559-A6184DE74112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mobile:92931 99567 email:mseetharamulu@gmail.com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84BC-FB63-4C37-8685-493242019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221A-6FA0-41B9-9C2E-E161266AB11A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mobile:92931 99567 email:mseetharamulu@gmail.com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84BC-FB63-4C37-8685-493242019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611C-879B-4FE0-A51F-BBC922D2F9C9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mobile:92931 99567 email:mseetharamulu@gmail.com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84BC-FB63-4C37-8685-493242019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D8BA-A46A-4C69-8F00-835F686226A7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mobile:92931 99567 email:mseetharamulu@gmail.com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E384BC-FB63-4C37-8685-4932420193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3800F3-478F-420B-80FA-117836C50945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mobile:92931 99567 email:mseetharamulu@gmail.com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E384BC-FB63-4C37-8685-49324201935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9.jpeg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5 Inch Pipe Dia H20++ENERGIZER.JPG"/>
          <p:cNvPicPr>
            <a:picLocks noChangeAspect="1"/>
          </p:cNvPicPr>
          <p:nvPr/>
        </p:nvPicPr>
        <p:blipFill>
          <a:blip r:embed="rId3" cstate="print"/>
          <a:srcRect l="2500" t="21618" r="4167" b="19254"/>
          <a:stretch>
            <a:fillRect/>
          </a:stretch>
        </p:blipFill>
        <p:spPr>
          <a:xfrm rot="5400000">
            <a:off x="4590638" y="2684012"/>
            <a:ext cx="6675120" cy="148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Diagram 6"/>
          <p:cNvGraphicFramePr/>
          <p:nvPr/>
        </p:nvGraphicFramePr>
        <p:xfrm>
          <a:off x="-762000" y="1625600"/>
          <a:ext cx="89154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94988" y="6519446"/>
            <a:ext cx="8705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10000"/>
                  </a:schemeClr>
                </a:solidFill>
              </a:rPr>
              <a:t>Contact: M </a:t>
            </a:r>
            <a:r>
              <a:rPr lang="en-US" sz="1600" b="1" dirty="0" err="1" smtClean="0">
                <a:solidFill>
                  <a:schemeClr val="tx2">
                    <a:lumMod val="10000"/>
                  </a:schemeClr>
                </a:solidFill>
              </a:rPr>
              <a:t>Seetha</a:t>
            </a:r>
            <a:r>
              <a:rPr lang="en-US" sz="16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2">
                    <a:lumMod val="10000"/>
                  </a:schemeClr>
                </a:solidFill>
              </a:rPr>
              <a:t>Ramulu</a:t>
            </a:r>
            <a:r>
              <a:rPr lang="en-US" sz="1600" b="1" dirty="0" smtClean="0">
                <a:solidFill>
                  <a:schemeClr val="tx2">
                    <a:lumMod val="10000"/>
                  </a:schemeClr>
                </a:solidFill>
              </a:rPr>
              <a:t> | Mobile: +91 92931 99567 | email: mseetharamulu@gmail.com</a:t>
            </a:r>
            <a:endParaRPr lang="en-US" sz="1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Picture 5" descr="C:\Users\EMMESSAR\Desktop\brouchure\banner2 - Copy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791200"/>
            <a:ext cx="7010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E:\pupm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762000"/>
            <a:ext cx="1219200" cy="2171700"/>
          </a:xfrm>
          <a:prstGeom prst="rect">
            <a:avLst/>
          </a:prstGeom>
          <a:noFill/>
        </p:spPr>
      </p:pic>
      <p:pic>
        <p:nvPicPr>
          <p:cNvPr id="16" name="Picture 15" descr="E:\milk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1" y="5943600"/>
            <a:ext cx="914400" cy="4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E:\fix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200" y="762000"/>
            <a:ext cx="457200" cy="304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81000" y="1524000"/>
            <a:ext cx="30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</a:p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O</a:t>
            </a:r>
          </a:p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</a:p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E</a:t>
            </a:r>
          </a:p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W</a:t>
            </a:r>
          </a:p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E</a:t>
            </a:r>
          </a:p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L</a:t>
            </a:r>
          </a:p>
          <a:p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endParaRPr lang="en-US" sz="1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50039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accent6">
                    <a:lumMod val="50000"/>
                  </a:schemeClr>
                </a:solidFill>
              </a:rPr>
              <a:t>Energizer</a:t>
            </a:r>
            <a:endParaRPr lang="en-US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0" descr="http://ryecityschools.osborn.schoolfusion.us/modules/groups/homepagefiles/cms/496886/Image/Webquests/Farm/dairy-cow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0" y="59436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www.thehyperhouse.com/wp-content/uploads/2012/03/hard-boiled-eggs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91200" y="5867401"/>
            <a:ext cx="7751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mage result for chickens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77000" y="5867400"/>
            <a:ext cx="789005" cy="50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Main Advantages in Agriculture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38600"/>
          </a:xfrm>
        </p:spPr>
        <p:txBody>
          <a:bodyPr>
            <a:normAutofit fontScale="40000" lnSpcReduction="20000"/>
          </a:bodyPr>
          <a:lstStyle/>
          <a:p>
            <a:r>
              <a:rPr lang="en-US" sz="4500" dirty="0" smtClean="0"/>
              <a:t>Increases flow  of all irrigation &amp; Drip irrigation lines sprinkles stay Clean without any scaling and corrosion.</a:t>
            </a:r>
          </a:p>
          <a:p>
            <a:r>
              <a:rPr lang="en-US" sz="4500" dirty="0"/>
              <a:t>Increases water absorption and </a:t>
            </a:r>
            <a:r>
              <a:rPr lang="en-US" sz="4500" dirty="0" smtClean="0"/>
              <a:t>penetration in soil structure &amp; reduces water consumption</a:t>
            </a:r>
            <a:endParaRPr lang="en-US" sz="4500" dirty="0"/>
          </a:p>
          <a:p>
            <a:r>
              <a:rPr lang="en-US" sz="4500" dirty="0"/>
              <a:t>Increases bioavailability of water and nutrients to plants</a:t>
            </a:r>
          </a:p>
          <a:p>
            <a:r>
              <a:rPr lang="en-US" sz="4500" dirty="0"/>
              <a:t>Increases seed germination and improve crop uniformity</a:t>
            </a:r>
          </a:p>
          <a:p>
            <a:r>
              <a:rPr lang="en-US" sz="4500" dirty="0"/>
              <a:t>Increases oxygen concentration</a:t>
            </a:r>
          </a:p>
          <a:p>
            <a:r>
              <a:rPr lang="en-US" sz="4500" dirty="0"/>
              <a:t>Improves soil conditions, improves plant vigor and quality</a:t>
            </a:r>
          </a:p>
          <a:p>
            <a:r>
              <a:rPr lang="en-US" sz="4500" dirty="0" smtClean="0"/>
              <a:t>Reduce the consumption of  fertilizer &amp; pesticide</a:t>
            </a:r>
          </a:p>
          <a:p>
            <a:r>
              <a:rPr lang="en-US" sz="4500" dirty="0" smtClean="0"/>
              <a:t>Encourages plant &amp;crop growth increases yield</a:t>
            </a:r>
            <a:endParaRPr lang="en-US" sz="4500" dirty="0"/>
          </a:p>
          <a:p>
            <a:r>
              <a:rPr lang="en-US" sz="4500" dirty="0" smtClean="0"/>
              <a:t>Reduces friction in pumps and energy use</a:t>
            </a:r>
          </a:p>
          <a:p>
            <a:r>
              <a:rPr lang="en-US" sz="4500" dirty="0" smtClean="0"/>
              <a:t>Reduces salinity </a:t>
            </a:r>
            <a:r>
              <a:rPr lang="en-US" sz="4500" dirty="0"/>
              <a:t>in </a:t>
            </a:r>
            <a:r>
              <a:rPr lang="en-US" sz="4500" dirty="0" smtClean="0"/>
              <a:t>soil</a:t>
            </a:r>
          </a:p>
          <a:p>
            <a:r>
              <a:rPr lang="en-US" sz="4500" dirty="0" smtClean="0"/>
              <a:t>Birds (Poultry)  growth f aster  more weight &amp; strong  </a:t>
            </a:r>
            <a:r>
              <a:rPr lang="en-US" sz="4500" smtClean="0"/>
              <a:t>Egg shell</a:t>
            </a:r>
            <a:endParaRPr lang="en-US" sz="4500" dirty="0" smtClean="0"/>
          </a:p>
          <a:p>
            <a:r>
              <a:rPr lang="en-US" sz="4500" dirty="0" smtClean="0"/>
              <a:t>Helps in increasing milk in diary(cows)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443246"/>
            <a:ext cx="8705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10000"/>
                  </a:schemeClr>
                </a:solidFill>
              </a:rPr>
              <a:t>Contact: M </a:t>
            </a:r>
            <a:r>
              <a:rPr lang="en-US" sz="1600" b="1" dirty="0" err="1" smtClean="0">
                <a:solidFill>
                  <a:schemeClr val="tx2">
                    <a:lumMod val="10000"/>
                  </a:schemeClr>
                </a:solidFill>
              </a:rPr>
              <a:t>Seetha</a:t>
            </a:r>
            <a:r>
              <a:rPr lang="en-US" sz="16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2">
                    <a:lumMod val="10000"/>
                  </a:schemeClr>
                </a:solidFill>
              </a:rPr>
              <a:t>Ramulu</a:t>
            </a:r>
            <a:r>
              <a:rPr lang="en-US" sz="1600" b="1" dirty="0" smtClean="0">
                <a:solidFill>
                  <a:schemeClr val="tx2">
                    <a:lumMod val="10000"/>
                  </a:schemeClr>
                </a:solidFill>
              </a:rPr>
              <a:t> | Mobile: +91 92931 99567 | email: mseetharamulu@gmail.com</a:t>
            </a:r>
            <a:endParaRPr lang="en-US" sz="1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Picture 4" descr="C:\Users\EMMESSAR\Desktop\brouchure\banner2 - 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6260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:\milk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791200"/>
            <a:ext cx="904875" cy="53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ryecityschools.osborn.schoolfusion.us/modules/groups/homepagefiles/cms/496886/Image/Webquests/Farm/dairy-cow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7912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thehyperhouse.com/wp-content/uploads/2012/03/hard-boiled-egg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5715000"/>
            <a:ext cx="7751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e result for chickens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0" y="5715000"/>
            <a:ext cx="762000" cy="43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great  roses structur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62179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Great AGR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743200"/>
            <a:ext cx="621792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443246"/>
            <a:ext cx="8705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10000"/>
                  </a:schemeClr>
                </a:solidFill>
              </a:rPr>
              <a:t>Contact: M </a:t>
            </a:r>
            <a:r>
              <a:rPr lang="en-US" sz="1600" b="1" dirty="0" err="1" smtClean="0">
                <a:solidFill>
                  <a:schemeClr val="tx2">
                    <a:lumMod val="10000"/>
                  </a:schemeClr>
                </a:solidFill>
              </a:rPr>
              <a:t>Seetha</a:t>
            </a:r>
            <a:r>
              <a:rPr lang="en-US" sz="16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2">
                    <a:lumMod val="10000"/>
                  </a:schemeClr>
                </a:solidFill>
              </a:rPr>
              <a:t>Ramulu</a:t>
            </a:r>
            <a:r>
              <a:rPr lang="en-US" sz="1600" b="1" dirty="0" smtClean="0">
                <a:solidFill>
                  <a:schemeClr val="tx2">
                    <a:lumMod val="10000"/>
                  </a:schemeClr>
                </a:solidFill>
              </a:rPr>
              <a:t> | Mobile: +91 92931 99567 | email: mseetharamulu@gmail.com</a:t>
            </a:r>
            <a:endParaRPr lang="en-US" sz="1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Picture 6" descr="C:\Users\EMMESSAR\Desktop\brouchure\banner2 - Cop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715000"/>
            <a:ext cx="71342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Brix 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311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agrow 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31452"/>
            <a:ext cx="7589520" cy="122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:\agrow 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" y="5509854"/>
            <a:ext cx="6949440" cy="127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0388" y="3745468"/>
            <a:ext cx="716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Water and Energy Efficiency for Irrigation, Healthy Soils &amp; Crops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ultry Dairy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7772400" cy="2119163"/>
          </a:xfrm>
          <a:prstGeom prst="rect">
            <a:avLst/>
          </a:prstGeom>
          <a:noFill/>
        </p:spPr>
      </p:pic>
      <p:pic>
        <p:nvPicPr>
          <p:cNvPr id="1027" name="Picture 3" descr="D:\dairy farmer benfits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1644"/>
            <a:ext cx="7772400" cy="4500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408</TotalTime>
  <Words>209</Words>
  <Application>Microsoft Office PowerPoint</Application>
  <PresentationFormat>On-screen Show (4:3)</PresentationFormat>
  <Paragraphs>39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Slide 1</vt:lpstr>
      <vt:lpstr>Main Advantages in Agriculture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EMMESSAR</dc:creator>
  <cp:lastModifiedBy>EMMESSAR</cp:lastModifiedBy>
  <cp:revision>49</cp:revision>
  <dcterms:created xsi:type="dcterms:W3CDTF">2016-04-22T04:38:59Z</dcterms:created>
  <dcterms:modified xsi:type="dcterms:W3CDTF">2016-05-07T12:31:40Z</dcterms:modified>
</cp:coreProperties>
</file>