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D3A79-3E3E-4A2E-9654-45078494CB51}" type="datetimeFigureOut">
              <a:rPr lang="en-US" smtClean="0"/>
              <a:t>11/9/2016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397F-2CBB-45E2-A37C-31730CB7B37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ST-WTI%20Water%20wastage%20%20and%20washing%20clothes%20near%20the%20pump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anda.M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ST-WTI Water wastage  and washing clothes near the pump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577" y="0"/>
            <a:ext cx="9127423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Wastage of Bore well water</a:t>
            </a:r>
            <a:endParaRPr lang="en-US" b="1" dirty="0"/>
          </a:p>
        </p:txBody>
      </p:sp>
      <p:pic>
        <p:nvPicPr>
          <p:cNvPr id="6" name="tanda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4419600" cy="4572000"/>
          </a:xfrm>
          <a:prstGeom prst="rect">
            <a:avLst/>
          </a:prstGeom>
        </p:spPr>
      </p:pic>
      <p:pic>
        <p:nvPicPr>
          <p:cNvPr id="75779" name="Picture 3" descr="H:\Water wastage video sti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1336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pump and cistern with taps</a:t>
            </a:r>
            <a:endParaRPr lang="en-US" dirty="0"/>
          </a:p>
        </p:txBody>
      </p:sp>
      <p:pic>
        <p:nvPicPr>
          <p:cNvPr id="6" name="Content Placeholder 5" descr="DSC097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09825"/>
            <a:ext cx="3985976" cy="2989482"/>
          </a:xfrm>
        </p:spPr>
      </p:pic>
      <p:pic>
        <p:nvPicPr>
          <p:cNvPr id="5" name="Content Placeholder 4" descr="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405856"/>
            <a:ext cx="3886200" cy="29146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On-screen Show (4:3)</PresentationFormat>
  <Paragraphs>2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Wastage of Bore well water</vt:lpstr>
      <vt:lpstr>Solar pump and cistern with taps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</cp:revision>
  <dcterms:created xsi:type="dcterms:W3CDTF">2016-11-09T05:12:29Z</dcterms:created>
  <dcterms:modified xsi:type="dcterms:W3CDTF">2016-11-09T05:14:33Z</dcterms:modified>
</cp:coreProperties>
</file>