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68D9-40F3-4B19-B18B-83BB88B8B372}" type="datetimeFigureOut">
              <a:rPr lang="en-IN" smtClean="0"/>
              <a:t>22-04-2017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96D-F23A-4E27-B44A-FC4352CB61C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68D9-40F3-4B19-B18B-83BB88B8B372}" type="datetimeFigureOut">
              <a:rPr lang="en-IN" smtClean="0"/>
              <a:t>22-04-2017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96D-F23A-4E27-B44A-FC4352CB61C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68D9-40F3-4B19-B18B-83BB88B8B372}" type="datetimeFigureOut">
              <a:rPr lang="en-IN" smtClean="0"/>
              <a:t>22-04-2017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96D-F23A-4E27-B44A-FC4352CB61C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68D9-40F3-4B19-B18B-83BB88B8B372}" type="datetimeFigureOut">
              <a:rPr lang="en-IN" smtClean="0"/>
              <a:t>22-04-2017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96D-F23A-4E27-B44A-FC4352CB61C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68D9-40F3-4B19-B18B-83BB88B8B372}" type="datetimeFigureOut">
              <a:rPr lang="en-IN" smtClean="0"/>
              <a:t>22-04-2017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96D-F23A-4E27-B44A-FC4352CB61C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68D9-40F3-4B19-B18B-83BB88B8B372}" type="datetimeFigureOut">
              <a:rPr lang="en-IN" smtClean="0"/>
              <a:t>22-04-2017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96D-F23A-4E27-B44A-FC4352CB61C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68D9-40F3-4B19-B18B-83BB88B8B372}" type="datetimeFigureOut">
              <a:rPr lang="en-IN" smtClean="0"/>
              <a:t>22-04-2017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96D-F23A-4E27-B44A-FC4352CB61C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68D9-40F3-4B19-B18B-83BB88B8B372}" type="datetimeFigureOut">
              <a:rPr lang="en-IN" smtClean="0"/>
              <a:t>22-04-2017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96D-F23A-4E27-B44A-FC4352CB61C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68D9-40F3-4B19-B18B-83BB88B8B372}" type="datetimeFigureOut">
              <a:rPr lang="en-IN" smtClean="0"/>
              <a:t>22-04-2017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96D-F23A-4E27-B44A-FC4352CB61C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68D9-40F3-4B19-B18B-83BB88B8B372}" type="datetimeFigureOut">
              <a:rPr lang="en-IN" smtClean="0"/>
              <a:t>22-04-2017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96D-F23A-4E27-B44A-FC4352CB61C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68D9-40F3-4B19-B18B-83BB88B8B372}" type="datetimeFigureOut">
              <a:rPr lang="en-IN" smtClean="0"/>
              <a:t>22-04-2017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96D-F23A-4E27-B44A-FC4352CB61C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C68D9-40F3-4B19-B18B-83BB88B8B372}" type="datetimeFigureOut">
              <a:rPr lang="en-IN" smtClean="0"/>
              <a:t>22-04-2017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4496D-F23A-4E27-B44A-FC4352CB61CB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Sc. C\Conf. and workshops\Large rivers_2017\Photos_Large river\DSC_48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60000" cy="1440000"/>
          </a:xfrm>
          <a:prstGeom prst="rect">
            <a:avLst/>
          </a:prstGeom>
          <a:noFill/>
        </p:spPr>
      </p:pic>
      <p:pic>
        <p:nvPicPr>
          <p:cNvPr id="1027" name="Picture 3" descr="G:\Sc. C\Conf. and workshops\Large rivers_2017\Photos_Large river\DSC_49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0"/>
            <a:ext cx="2160000" cy="1440000"/>
          </a:xfrm>
          <a:prstGeom prst="rect">
            <a:avLst/>
          </a:prstGeom>
          <a:noFill/>
        </p:spPr>
      </p:pic>
      <p:pic>
        <p:nvPicPr>
          <p:cNvPr id="1028" name="Picture 4" descr="G:\Sc. C\Conf. and workshops\Large rivers_2017\Photos_Large river\sessions\18-04-2017\DSC_41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0"/>
            <a:ext cx="2158000" cy="1440000"/>
          </a:xfrm>
          <a:prstGeom prst="rect">
            <a:avLst/>
          </a:prstGeom>
          <a:noFill/>
        </p:spPr>
      </p:pic>
      <p:pic>
        <p:nvPicPr>
          <p:cNvPr id="1029" name="Picture 5" descr="G:\Sc. C\Conf. and workshops\Large rivers_2017\Photos_Large river\sessions\18-04-2017\DSC_39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0"/>
            <a:ext cx="2158000" cy="1440000"/>
          </a:xfrm>
          <a:prstGeom prst="rect">
            <a:avLst/>
          </a:prstGeom>
          <a:noFill/>
        </p:spPr>
      </p:pic>
      <p:pic>
        <p:nvPicPr>
          <p:cNvPr id="1030" name="Picture 6" descr="G:\Sc. C\Conf. and workshops\Large rivers_2017\Photos_Large river\sessions\19_04_2017\DSC_52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556792"/>
            <a:ext cx="2158000" cy="1440000"/>
          </a:xfrm>
          <a:prstGeom prst="rect">
            <a:avLst/>
          </a:prstGeom>
          <a:noFill/>
        </p:spPr>
      </p:pic>
      <p:pic>
        <p:nvPicPr>
          <p:cNvPr id="1031" name="Picture 7" descr="G:\Sc. C\Conf. and workshops\Large rivers_2017\Photos_Large river\sessions\19_04_2017\DSC_52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1556792"/>
            <a:ext cx="2158000" cy="1440000"/>
          </a:xfrm>
          <a:prstGeom prst="rect">
            <a:avLst/>
          </a:prstGeom>
          <a:noFill/>
        </p:spPr>
      </p:pic>
      <p:pic>
        <p:nvPicPr>
          <p:cNvPr id="1032" name="Picture 8" descr="G:\Sc. C\Conf. and workshops\Large rivers_2017\Photos_Large river\sessions\20-04-2017\DSC_45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3140968"/>
            <a:ext cx="2158000" cy="1440000"/>
          </a:xfrm>
          <a:prstGeom prst="rect">
            <a:avLst/>
          </a:prstGeom>
          <a:noFill/>
        </p:spPr>
      </p:pic>
      <p:pic>
        <p:nvPicPr>
          <p:cNvPr id="1033" name="Picture 9" descr="G:\Sc. C\Conf. and workshops\Large rivers_2017\Photos_Large river\sessions\20-04-2017\DSC_494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1484784"/>
            <a:ext cx="2158000" cy="1440000"/>
          </a:xfrm>
          <a:prstGeom prst="rect">
            <a:avLst/>
          </a:prstGeom>
          <a:noFill/>
        </p:spPr>
      </p:pic>
      <p:pic>
        <p:nvPicPr>
          <p:cNvPr id="1035" name="Picture 11" descr="G:\Sc. C\Conf. and workshops\Large rivers_2017\Photos_Large river\sessions\21_04_2017\DSC_504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11760" y="3140968"/>
            <a:ext cx="2158000" cy="1440000"/>
          </a:xfrm>
          <a:prstGeom prst="rect">
            <a:avLst/>
          </a:prstGeom>
          <a:noFill/>
        </p:spPr>
      </p:pic>
      <p:pic>
        <p:nvPicPr>
          <p:cNvPr id="17" name="Picture 10" descr="G:\Sc. C\Conf. and workshops\Large rivers_2017\Photos_Large river\sessions\20-04-2017\DSC_497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16216" y="1484784"/>
            <a:ext cx="2158000" cy="1440000"/>
          </a:xfrm>
          <a:prstGeom prst="rect">
            <a:avLst/>
          </a:prstGeom>
          <a:noFill/>
        </p:spPr>
      </p:pic>
      <p:pic>
        <p:nvPicPr>
          <p:cNvPr id="1036" name="Picture 12" descr="G:\Sc. C\Conf. and workshops\Large rivers_2017\Photos_Large river\sessions\21_04_2017\DSC_501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3140968"/>
            <a:ext cx="2158000" cy="1440000"/>
          </a:xfrm>
          <a:prstGeom prst="rect">
            <a:avLst/>
          </a:prstGeom>
          <a:noFill/>
        </p:spPr>
      </p:pic>
      <p:pic>
        <p:nvPicPr>
          <p:cNvPr id="1037" name="Picture 13" descr="G:\Sc. C\Conf. and workshops\Large rivers_2017\Photos_Large river\sessions\21_04_2017\DSC_505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32240" y="3140968"/>
            <a:ext cx="2158000" cy="1440000"/>
          </a:xfrm>
          <a:prstGeom prst="rect">
            <a:avLst/>
          </a:prstGeom>
          <a:noFill/>
        </p:spPr>
      </p:pic>
      <p:pic>
        <p:nvPicPr>
          <p:cNvPr id="1038" name="Picture 14" descr="G:\Sc. C\Conf. and workshops\Large rivers_2017\Photos_Large river\sessions\21_04_2017\DSC_5140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4869160"/>
            <a:ext cx="2158000" cy="1440000"/>
          </a:xfrm>
          <a:prstGeom prst="rect">
            <a:avLst/>
          </a:prstGeom>
          <a:noFill/>
        </p:spPr>
      </p:pic>
      <p:pic>
        <p:nvPicPr>
          <p:cNvPr id="1039" name="Picture 15" descr="G:\Sc. C\Conf. and workshops\Large rivers_2017\Photos_Large river\sessions\21_04_2017\DSC_5227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67744" y="4797152"/>
            <a:ext cx="2158000" cy="1440000"/>
          </a:xfrm>
          <a:prstGeom prst="rect">
            <a:avLst/>
          </a:prstGeom>
          <a:noFill/>
        </p:spPr>
      </p:pic>
      <p:pic>
        <p:nvPicPr>
          <p:cNvPr id="1040" name="Picture 16" descr="G:\Sc. C\Conf. and workshops\Large rivers_2017\Photos_Large river\sessions\21_04_2017\DSC_5270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427984" y="4797152"/>
            <a:ext cx="2158000" cy="1440000"/>
          </a:xfrm>
          <a:prstGeom prst="rect">
            <a:avLst/>
          </a:prstGeom>
          <a:noFill/>
        </p:spPr>
      </p:pic>
      <p:pic>
        <p:nvPicPr>
          <p:cNvPr id="1041" name="Picture 17" descr="G:\Sc. C\Conf. and workshops\Large rivers_2017\Photos_Large river\sessions\21_04_2017\DSC_5403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588224" y="4797152"/>
            <a:ext cx="2158000" cy="14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 PC</dc:creator>
  <cp:lastModifiedBy>HP PC</cp:lastModifiedBy>
  <cp:revision>2</cp:revision>
  <dcterms:created xsi:type="dcterms:W3CDTF">2017-04-22T06:49:56Z</dcterms:created>
  <dcterms:modified xsi:type="dcterms:W3CDTF">2017-04-22T07:02:32Z</dcterms:modified>
</cp:coreProperties>
</file>