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90" d="100"/>
          <a:sy n="90" d="100"/>
        </p:scale>
        <p:origin x="832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925" y="76200"/>
            <a:ext cx="16256000" cy="9067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72DE63-1EDF-E3FA-A61D-6775E807CFC6}"/>
              </a:ext>
            </a:extLst>
          </p:cNvPr>
          <p:cNvSpPr txBox="1"/>
          <p:nvPr/>
        </p:nvSpPr>
        <p:spPr>
          <a:xfrm>
            <a:off x="889000" y="3535441"/>
            <a:ext cx="7620000" cy="11079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Brine Valorization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8E1628-3836-5699-A8F0-693A579D0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8656E1-595E-EE85-BD76-FCE7552AC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BCB1E3-019B-FEC1-3528-36A3EAD594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3B313A-B00E-E48A-2B83-D6D1002E5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4208432" y="8610600"/>
            <a:ext cx="2047568" cy="533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F8440B-85ED-BB06-6B5D-DA33EF37D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76BFA5-93A1-8095-6D7B-7B834B46F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1FC296-8F51-759B-6A05-03AF0A9EA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53DFD7-B221-34B5-8585-F36065FAF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EB7E02-B513-DC96-4610-4CCD62A51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4208430" y="8610600"/>
            <a:ext cx="2047569" cy="533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EE02A5-5DC3-0032-1BE7-61AC15214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BB4053-6A35-A9D3-95DB-7D55C8927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665200" y="8469086"/>
            <a:ext cx="2590800" cy="6749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E7C8BA-4884-8069-385A-B1B7675D0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" t="27232" r="-1050" b="31250"/>
          <a:stretch>
            <a:fillRect/>
          </a:stretch>
        </p:blipFill>
        <p:spPr>
          <a:xfrm>
            <a:off x="13915922" y="8534400"/>
            <a:ext cx="2340078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</Words>
  <Application>Microsoft Macintosh PowerPoint</Application>
  <PresentationFormat>Custom</PresentationFormat>
  <Paragraphs>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Nikolay Voutchkov</cp:lastModifiedBy>
  <cp:revision>2</cp:revision>
  <dcterms:created xsi:type="dcterms:W3CDTF">2006-08-16T00:00:00Z</dcterms:created>
  <dcterms:modified xsi:type="dcterms:W3CDTF">2026-04-26T23:30:45Z</dcterms:modified>
</cp:coreProperties>
</file>