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2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545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97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83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72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3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52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86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31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0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51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47BC-9023-45D7-9107-46C532C29866}" type="datetimeFigureOut">
              <a:rPr lang="en-IN" smtClean="0"/>
              <a:t>01-03-2018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2193-B734-41C9-A3C4-9CFC83C7C0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72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6600CC"/>
                </a:solidFill>
                <a:latin typeface="Cambria" panose="02040503050406030204" pitchFamily="18" charset="0"/>
              </a:rPr>
              <a:t>Riverbank Protection and Stability Analysis</a:t>
            </a:r>
            <a:br>
              <a:rPr lang="en-IN" b="1" dirty="0">
                <a:solidFill>
                  <a:srgbClr val="6600CC"/>
                </a:solidFill>
                <a:latin typeface="Cambria" panose="02040503050406030204" pitchFamily="18" charset="0"/>
              </a:rPr>
            </a:br>
            <a:endParaRPr lang="en-IN" b="1" dirty="0">
              <a:solidFill>
                <a:srgbClr val="6600CC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48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Presented By</a:t>
            </a:r>
          </a:p>
          <a:p>
            <a:r>
              <a:rPr lang="en-IN" sz="32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Prem Baboo</a:t>
            </a:r>
          </a:p>
          <a:p>
            <a:r>
              <a:rPr lang="en-IN" sz="32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+919425735974</a:t>
            </a:r>
            <a:endParaRPr lang="en-IN" sz="32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9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09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21920"/>
            <a:ext cx="11387328" cy="69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03" y="0"/>
            <a:ext cx="9784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7662"/>
            <a:ext cx="114300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8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67744" cy="67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7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0"/>
            <a:ext cx="11765280" cy="69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8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558016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75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7" y="0"/>
            <a:ext cx="1064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0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0"/>
            <a:ext cx="11265408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4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70688"/>
            <a:ext cx="11204448" cy="66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6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08227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341377"/>
            <a:ext cx="11570208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1920"/>
            <a:ext cx="11606784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5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4736" cy="66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64"/>
            <a:ext cx="11826240" cy="66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6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0"/>
            <a:ext cx="11935968" cy="69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0"/>
            <a:ext cx="11875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9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-85344"/>
            <a:ext cx="11923776" cy="67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 of river bank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1484864" cy="66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2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44"/>
            <a:ext cx="11984735" cy="67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"/>
            <a:ext cx="1175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57437"/>
            <a:ext cx="4762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Widescreen</PresentationFormat>
  <Paragraphs>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Office Theme</vt:lpstr>
      <vt:lpstr>Riverbank Protection and Stability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Notification team</dc:creator>
  <cp:lastModifiedBy>Notification team</cp:lastModifiedBy>
  <cp:revision>4</cp:revision>
  <dcterms:created xsi:type="dcterms:W3CDTF">2018-03-01T14:38:14Z</dcterms:created>
  <dcterms:modified xsi:type="dcterms:W3CDTF">2018-03-01T15:05:18Z</dcterms:modified>
</cp:coreProperties>
</file>