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82" r:id="rId2"/>
    <p:sldId id="261" r:id="rId3"/>
    <p:sldId id="259" r:id="rId4"/>
    <p:sldId id="262" r:id="rId5"/>
    <p:sldId id="263" r:id="rId6"/>
    <p:sldId id="264" r:id="rId7"/>
    <p:sldId id="284" r:id="rId8"/>
    <p:sldId id="265" r:id="rId9"/>
    <p:sldId id="260" r:id="rId10"/>
    <p:sldId id="266" r:id="rId11"/>
    <p:sldId id="292" r:id="rId12"/>
    <p:sldId id="269" r:id="rId13"/>
    <p:sldId id="288" r:id="rId14"/>
    <p:sldId id="270" r:id="rId15"/>
    <p:sldId id="271" r:id="rId16"/>
    <p:sldId id="272" r:id="rId17"/>
    <p:sldId id="295" r:id="rId18"/>
    <p:sldId id="296" r:id="rId19"/>
    <p:sldId id="297" r:id="rId20"/>
    <p:sldId id="293" r:id="rId21"/>
    <p:sldId id="294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000000"/>
    <a:srgbClr val="FFFF00"/>
    <a:srgbClr val="FF3300"/>
    <a:srgbClr val="66FF33"/>
    <a:srgbClr val="CC3300"/>
    <a:srgbClr val="FF0000"/>
    <a:srgbClr val="A6EE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B75D6-8FCC-48CD-B439-08A50DFD693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68638-A147-453D-81AC-0252A507AC24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Proven Technology</a:t>
          </a:r>
          <a:endParaRPr lang="en-US" dirty="0"/>
        </a:p>
      </dgm:t>
    </dgm:pt>
    <dgm:pt modelId="{902BBA13-5EEB-4DA0-ADDA-D5C5C7C7AFDA}" type="parTrans" cxnId="{A46C87D3-CC30-467D-B491-C2BA8CC49BF4}">
      <dgm:prSet/>
      <dgm:spPr/>
      <dgm:t>
        <a:bodyPr/>
        <a:lstStyle/>
        <a:p>
          <a:endParaRPr lang="en-US"/>
        </a:p>
      </dgm:t>
    </dgm:pt>
    <dgm:pt modelId="{04F2B9C9-671E-4189-A0A9-EC80A487305D}" type="sibTrans" cxnId="{A46C87D3-CC30-467D-B491-C2BA8CC49BF4}">
      <dgm:prSet/>
      <dgm:spPr/>
      <dgm:t>
        <a:bodyPr/>
        <a:lstStyle/>
        <a:p>
          <a:endParaRPr lang="en-US"/>
        </a:p>
      </dgm:t>
    </dgm:pt>
    <dgm:pt modelId="{A049CD37-319F-4FFA-91B5-ADA294FD8F64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 anchor="ctr"/>
        <a:lstStyle/>
        <a:p>
          <a:pPr algn="l"/>
          <a:r>
            <a:rPr lang="en-US" dirty="0" smtClean="0"/>
            <a:t>Based on Electro-Chemistry</a:t>
          </a:r>
          <a:endParaRPr lang="en-US" dirty="0"/>
        </a:p>
      </dgm:t>
    </dgm:pt>
    <dgm:pt modelId="{C259EAE3-65AA-40D2-912B-1E4ACC381103}" type="parTrans" cxnId="{45A746F6-5184-4436-844D-72A1C5C7D774}">
      <dgm:prSet/>
      <dgm:spPr/>
      <dgm:t>
        <a:bodyPr/>
        <a:lstStyle/>
        <a:p>
          <a:endParaRPr lang="en-US"/>
        </a:p>
      </dgm:t>
    </dgm:pt>
    <dgm:pt modelId="{3CAE73D0-19CF-431B-985C-C62CCB367094}" type="sibTrans" cxnId="{45A746F6-5184-4436-844D-72A1C5C7D774}">
      <dgm:prSet/>
      <dgm:spPr/>
      <dgm:t>
        <a:bodyPr/>
        <a:lstStyle/>
        <a:p>
          <a:endParaRPr lang="en-US"/>
        </a:p>
      </dgm:t>
    </dgm:pt>
    <dgm:pt modelId="{3100787F-83AE-4BC7-BCEB-5E9A3C806735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 anchor="ctr"/>
        <a:lstStyle/>
        <a:p>
          <a:pPr algn="l"/>
          <a:r>
            <a:rPr lang="en-US" dirty="0" smtClean="0"/>
            <a:t>Advanced approach to time tested principles</a:t>
          </a:r>
          <a:endParaRPr lang="en-US" dirty="0"/>
        </a:p>
      </dgm:t>
    </dgm:pt>
    <dgm:pt modelId="{774831D9-11E1-4264-B996-9D417C7836F3}" type="parTrans" cxnId="{C383E775-E710-4148-AB3C-DA1D372EF69F}">
      <dgm:prSet/>
      <dgm:spPr/>
      <dgm:t>
        <a:bodyPr/>
        <a:lstStyle/>
        <a:p>
          <a:endParaRPr lang="en-US"/>
        </a:p>
      </dgm:t>
    </dgm:pt>
    <dgm:pt modelId="{4F3C17D0-BDC9-48AD-AE41-FE2992C9019F}" type="sibTrans" cxnId="{C383E775-E710-4148-AB3C-DA1D372EF69F}">
      <dgm:prSet/>
      <dgm:spPr/>
      <dgm:t>
        <a:bodyPr/>
        <a:lstStyle/>
        <a:p>
          <a:endParaRPr lang="en-US"/>
        </a:p>
      </dgm:t>
    </dgm:pt>
    <dgm:pt modelId="{A3DF9979-1CC8-4EEE-9565-480A5B833EB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Core Competence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F180997-0494-4BBC-8A26-3F00EAF0C42F}" type="parTrans" cxnId="{D9A20A02-A269-4464-BE1C-FCF6EB46DB0F}">
      <dgm:prSet/>
      <dgm:spPr/>
      <dgm:t>
        <a:bodyPr/>
        <a:lstStyle/>
        <a:p>
          <a:endParaRPr lang="en-US"/>
        </a:p>
      </dgm:t>
    </dgm:pt>
    <dgm:pt modelId="{15F6A23A-5BB4-4572-812B-A8522C86C3D6}" type="sibTrans" cxnId="{D9A20A02-A269-4464-BE1C-FCF6EB46DB0F}">
      <dgm:prSet/>
      <dgm:spPr/>
      <dgm:t>
        <a:bodyPr/>
        <a:lstStyle/>
        <a:p>
          <a:endParaRPr lang="en-US"/>
        </a:p>
      </dgm:t>
    </dgm:pt>
    <dgm:pt modelId="{0329CD4C-BBC7-466F-B0FE-B563E2115B29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en-US" dirty="0" smtClean="0"/>
            <a:t>Team of distinguished Technocrats</a:t>
          </a:r>
          <a:endParaRPr lang="en-US" dirty="0"/>
        </a:p>
      </dgm:t>
    </dgm:pt>
    <dgm:pt modelId="{B397E2F1-EAEA-4172-8092-CC88E3F462A2}" type="parTrans" cxnId="{0ABE2B63-5BD9-441F-99DD-7DA4D414DEEA}">
      <dgm:prSet/>
      <dgm:spPr/>
      <dgm:t>
        <a:bodyPr/>
        <a:lstStyle/>
        <a:p>
          <a:endParaRPr lang="en-US"/>
        </a:p>
      </dgm:t>
    </dgm:pt>
    <dgm:pt modelId="{E0A706BF-5360-4F8D-8D1B-6A96A53EBA18}" type="sibTrans" cxnId="{0ABE2B63-5BD9-441F-99DD-7DA4D414DEEA}">
      <dgm:prSet/>
      <dgm:spPr/>
      <dgm:t>
        <a:bodyPr/>
        <a:lstStyle/>
        <a:p>
          <a:endParaRPr lang="en-US"/>
        </a:p>
      </dgm:t>
    </dgm:pt>
    <dgm:pt modelId="{71BCC610-8583-4F20-91CF-DBE26A93C603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en-US" dirty="0" smtClean="0"/>
            <a:t>Three years of R&amp;D</a:t>
          </a:r>
          <a:endParaRPr lang="en-US" dirty="0"/>
        </a:p>
      </dgm:t>
    </dgm:pt>
    <dgm:pt modelId="{FEBD26BC-C415-40BD-AA21-1168D2250F2B}" type="parTrans" cxnId="{9C088EA8-D537-4B29-9D07-AEBD4B3DB11F}">
      <dgm:prSet/>
      <dgm:spPr/>
      <dgm:t>
        <a:bodyPr/>
        <a:lstStyle/>
        <a:p>
          <a:endParaRPr lang="en-US"/>
        </a:p>
      </dgm:t>
    </dgm:pt>
    <dgm:pt modelId="{5AD2098D-E9EB-472A-BADF-85D0F8F52D5C}" type="sibTrans" cxnId="{9C088EA8-D537-4B29-9D07-AEBD4B3DB11F}">
      <dgm:prSet/>
      <dgm:spPr/>
      <dgm:t>
        <a:bodyPr/>
        <a:lstStyle/>
        <a:p>
          <a:endParaRPr lang="en-US"/>
        </a:p>
      </dgm:t>
    </dgm:pt>
    <dgm:pt modelId="{31F1ADF8-DED4-4DAC-8FF1-763363007684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anchor="ctr"/>
        <a:lstStyle/>
        <a:p>
          <a:r>
            <a:rPr lang="en-US" dirty="0" smtClean="0"/>
            <a:t>Successful Pilot plant demonstration</a:t>
          </a:r>
          <a:endParaRPr lang="en-US" dirty="0"/>
        </a:p>
      </dgm:t>
    </dgm:pt>
    <dgm:pt modelId="{6058E4C4-A5A0-426E-A220-C846879FA0B1}" type="parTrans" cxnId="{CE1D95DA-9BC8-418F-AAD3-CB23A37FC7AC}">
      <dgm:prSet/>
      <dgm:spPr/>
      <dgm:t>
        <a:bodyPr/>
        <a:lstStyle/>
        <a:p>
          <a:endParaRPr lang="en-US"/>
        </a:p>
      </dgm:t>
    </dgm:pt>
    <dgm:pt modelId="{4145356C-6685-49E3-9E6F-F81657F605CA}" type="sibTrans" cxnId="{CE1D95DA-9BC8-418F-AAD3-CB23A37FC7AC}">
      <dgm:prSet/>
      <dgm:spPr/>
      <dgm:t>
        <a:bodyPr/>
        <a:lstStyle/>
        <a:p>
          <a:endParaRPr lang="en-US"/>
        </a:p>
      </dgm:t>
    </dgm:pt>
    <dgm:pt modelId="{FF40524D-D07E-4865-8099-ED585A505046}" type="pres">
      <dgm:prSet presAssocID="{CC7B75D6-8FCC-48CD-B439-08A50DFD69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06B08C-2E5C-42BF-AAF9-39365C80290C}" type="pres">
      <dgm:prSet presAssocID="{D8F68638-A147-453D-81AC-0252A507AC24}" presName="linNode" presStyleCnt="0"/>
      <dgm:spPr/>
    </dgm:pt>
    <dgm:pt modelId="{BB7E4D85-32E6-4F19-9874-68052D3C0DA4}" type="pres">
      <dgm:prSet presAssocID="{D8F68638-A147-453D-81AC-0252A507AC2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6E6C8-20FD-4FAB-B6D5-075A47DD7E2E}" type="pres">
      <dgm:prSet presAssocID="{D8F68638-A147-453D-81AC-0252A507AC2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60489-E27E-4FB0-A080-330897F217E5}" type="pres">
      <dgm:prSet presAssocID="{04F2B9C9-671E-4189-A0A9-EC80A487305D}" presName="spacing" presStyleCnt="0"/>
      <dgm:spPr/>
    </dgm:pt>
    <dgm:pt modelId="{3F1972F3-E04E-4DF6-9CFA-2849FBF9608E}" type="pres">
      <dgm:prSet presAssocID="{A3DF9979-1CC8-4EEE-9565-480A5B833EB9}" presName="linNode" presStyleCnt="0"/>
      <dgm:spPr/>
    </dgm:pt>
    <dgm:pt modelId="{E8F95DE6-BE12-4382-8504-A5AD4E80DD85}" type="pres">
      <dgm:prSet presAssocID="{A3DF9979-1CC8-4EEE-9565-480A5B833EB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895D7-71A2-4A99-B81A-66B8EB04264E}" type="pres">
      <dgm:prSet presAssocID="{A3DF9979-1CC8-4EEE-9565-480A5B833EB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E2B63-5BD9-441F-99DD-7DA4D414DEEA}" srcId="{A3DF9979-1CC8-4EEE-9565-480A5B833EB9}" destId="{0329CD4C-BBC7-466F-B0FE-B563E2115B29}" srcOrd="0" destOrd="0" parTransId="{B397E2F1-EAEA-4172-8092-CC88E3F462A2}" sibTransId="{E0A706BF-5360-4F8D-8D1B-6A96A53EBA18}"/>
    <dgm:cxn modelId="{D8D95636-EDD7-4F38-B692-AF1B44DAD930}" type="presOf" srcId="{D8F68638-A147-453D-81AC-0252A507AC24}" destId="{BB7E4D85-32E6-4F19-9874-68052D3C0DA4}" srcOrd="0" destOrd="0" presId="urn:microsoft.com/office/officeart/2005/8/layout/vList6"/>
    <dgm:cxn modelId="{CE1D95DA-9BC8-418F-AAD3-CB23A37FC7AC}" srcId="{A3DF9979-1CC8-4EEE-9565-480A5B833EB9}" destId="{31F1ADF8-DED4-4DAC-8FF1-763363007684}" srcOrd="2" destOrd="0" parTransId="{6058E4C4-A5A0-426E-A220-C846879FA0B1}" sibTransId="{4145356C-6685-49E3-9E6F-F81657F605CA}"/>
    <dgm:cxn modelId="{9C088EA8-D537-4B29-9D07-AEBD4B3DB11F}" srcId="{A3DF9979-1CC8-4EEE-9565-480A5B833EB9}" destId="{71BCC610-8583-4F20-91CF-DBE26A93C603}" srcOrd="1" destOrd="0" parTransId="{FEBD26BC-C415-40BD-AA21-1168D2250F2B}" sibTransId="{5AD2098D-E9EB-472A-BADF-85D0F8F52D5C}"/>
    <dgm:cxn modelId="{45A746F6-5184-4436-844D-72A1C5C7D774}" srcId="{D8F68638-A147-453D-81AC-0252A507AC24}" destId="{A049CD37-319F-4FFA-91B5-ADA294FD8F64}" srcOrd="0" destOrd="0" parTransId="{C259EAE3-65AA-40D2-912B-1E4ACC381103}" sibTransId="{3CAE73D0-19CF-431B-985C-C62CCB367094}"/>
    <dgm:cxn modelId="{32F1558E-4190-43FC-B297-BDB4A2642427}" type="presOf" srcId="{A049CD37-319F-4FFA-91B5-ADA294FD8F64}" destId="{89F6E6C8-20FD-4FAB-B6D5-075A47DD7E2E}" srcOrd="0" destOrd="0" presId="urn:microsoft.com/office/officeart/2005/8/layout/vList6"/>
    <dgm:cxn modelId="{CB816986-769D-43C3-9C34-1681E39939F5}" type="presOf" srcId="{3100787F-83AE-4BC7-BCEB-5E9A3C806735}" destId="{89F6E6C8-20FD-4FAB-B6D5-075A47DD7E2E}" srcOrd="0" destOrd="1" presId="urn:microsoft.com/office/officeart/2005/8/layout/vList6"/>
    <dgm:cxn modelId="{C383E775-E710-4148-AB3C-DA1D372EF69F}" srcId="{D8F68638-A147-453D-81AC-0252A507AC24}" destId="{3100787F-83AE-4BC7-BCEB-5E9A3C806735}" srcOrd="1" destOrd="0" parTransId="{774831D9-11E1-4264-B996-9D417C7836F3}" sibTransId="{4F3C17D0-BDC9-48AD-AE41-FE2992C9019F}"/>
    <dgm:cxn modelId="{D9A20A02-A269-4464-BE1C-FCF6EB46DB0F}" srcId="{CC7B75D6-8FCC-48CD-B439-08A50DFD693F}" destId="{A3DF9979-1CC8-4EEE-9565-480A5B833EB9}" srcOrd="1" destOrd="0" parTransId="{BF180997-0494-4BBC-8A26-3F00EAF0C42F}" sibTransId="{15F6A23A-5BB4-4572-812B-A8522C86C3D6}"/>
    <dgm:cxn modelId="{A46C87D3-CC30-467D-B491-C2BA8CC49BF4}" srcId="{CC7B75D6-8FCC-48CD-B439-08A50DFD693F}" destId="{D8F68638-A147-453D-81AC-0252A507AC24}" srcOrd="0" destOrd="0" parTransId="{902BBA13-5EEB-4DA0-ADDA-D5C5C7C7AFDA}" sibTransId="{04F2B9C9-671E-4189-A0A9-EC80A487305D}"/>
    <dgm:cxn modelId="{440389B1-F6BE-4ABB-8FE7-2C9CA7386A6F}" type="presOf" srcId="{A3DF9979-1CC8-4EEE-9565-480A5B833EB9}" destId="{E8F95DE6-BE12-4382-8504-A5AD4E80DD85}" srcOrd="0" destOrd="0" presId="urn:microsoft.com/office/officeart/2005/8/layout/vList6"/>
    <dgm:cxn modelId="{E08C9CF6-AECE-49E6-8429-F5EBF8F5E7CA}" type="presOf" srcId="{71BCC610-8583-4F20-91CF-DBE26A93C603}" destId="{64F895D7-71A2-4A99-B81A-66B8EB04264E}" srcOrd="0" destOrd="1" presId="urn:microsoft.com/office/officeart/2005/8/layout/vList6"/>
    <dgm:cxn modelId="{8111221D-1C56-4E0E-B05D-E0CE5F272C75}" type="presOf" srcId="{CC7B75D6-8FCC-48CD-B439-08A50DFD693F}" destId="{FF40524D-D07E-4865-8099-ED585A505046}" srcOrd="0" destOrd="0" presId="urn:microsoft.com/office/officeart/2005/8/layout/vList6"/>
    <dgm:cxn modelId="{6E387596-0576-4B25-90AF-7D62AFB79216}" type="presOf" srcId="{31F1ADF8-DED4-4DAC-8FF1-763363007684}" destId="{64F895D7-71A2-4A99-B81A-66B8EB04264E}" srcOrd="0" destOrd="2" presId="urn:microsoft.com/office/officeart/2005/8/layout/vList6"/>
    <dgm:cxn modelId="{05377016-5D5A-457A-8A6E-A830EE450D09}" type="presOf" srcId="{0329CD4C-BBC7-466F-B0FE-B563E2115B29}" destId="{64F895D7-71A2-4A99-B81A-66B8EB04264E}" srcOrd="0" destOrd="0" presId="urn:microsoft.com/office/officeart/2005/8/layout/vList6"/>
    <dgm:cxn modelId="{9FA0D2F3-CACA-4FD9-9A61-1804D54CBE07}" type="presParOf" srcId="{FF40524D-D07E-4865-8099-ED585A505046}" destId="{C106B08C-2E5C-42BF-AAF9-39365C80290C}" srcOrd="0" destOrd="0" presId="urn:microsoft.com/office/officeart/2005/8/layout/vList6"/>
    <dgm:cxn modelId="{1D0F8E59-FCB2-4006-9449-47688BAB4DCC}" type="presParOf" srcId="{C106B08C-2E5C-42BF-AAF9-39365C80290C}" destId="{BB7E4D85-32E6-4F19-9874-68052D3C0DA4}" srcOrd="0" destOrd="0" presId="urn:microsoft.com/office/officeart/2005/8/layout/vList6"/>
    <dgm:cxn modelId="{1C37F2F8-BD1D-4D1E-8E73-C1BB205C2533}" type="presParOf" srcId="{C106B08C-2E5C-42BF-AAF9-39365C80290C}" destId="{89F6E6C8-20FD-4FAB-B6D5-075A47DD7E2E}" srcOrd="1" destOrd="0" presId="urn:microsoft.com/office/officeart/2005/8/layout/vList6"/>
    <dgm:cxn modelId="{64AA3324-0662-4A0B-9914-E43CB9D9491F}" type="presParOf" srcId="{FF40524D-D07E-4865-8099-ED585A505046}" destId="{8BD60489-E27E-4FB0-A080-330897F217E5}" srcOrd="1" destOrd="0" presId="urn:microsoft.com/office/officeart/2005/8/layout/vList6"/>
    <dgm:cxn modelId="{E44E724F-2889-4DC8-B293-9A224C17834C}" type="presParOf" srcId="{FF40524D-D07E-4865-8099-ED585A505046}" destId="{3F1972F3-E04E-4DF6-9CFA-2849FBF9608E}" srcOrd="2" destOrd="0" presId="urn:microsoft.com/office/officeart/2005/8/layout/vList6"/>
    <dgm:cxn modelId="{5E7156F6-661A-4810-8B45-B49E8F97AD8F}" type="presParOf" srcId="{3F1972F3-E04E-4DF6-9CFA-2849FBF9608E}" destId="{E8F95DE6-BE12-4382-8504-A5AD4E80DD85}" srcOrd="0" destOrd="0" presId="urn:microsoft.com/office/officeart/2005/8/layout/vList6"/>
    <dgm:cxn modelId="{5346CFF4-0479-4B5E-AE2D-A7F7E6E20427}" type="presParOf" srcId="{3F1972F3-E04E-4DF6-9CFA-2849FBF9608E}" destId="{64F895D7-71A2-4A99-B81A-66B8EB0426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AE7C8-4712-4213-A011-768432191D1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BC3E7-7DF9-482E-8405-8D96844BFB0F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 smtClean="0">
              <a:solidFill>
                <a:srgbClr val="7030A0"/>
              </a:solidFill>
            </a:rPr>
            <a:t>XERODROP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rgbClr val="7030A0"/>
              </a:solidFill>
            </a:rPr>
            <a:t>CLEAN TECHNOLOGY</a:t>
          </a:r>
          <a:endParaRPr lang="en-US" sz="1600" b="1" dirty="0">
            <a:solidFill>
              <a:srgbClr val="7030A0"/>
            </a:solidFill>
          </a:endParaRPr>
        </a:p>
      </dgm:t>
    </dgm:pt>
    <dgm:pt modelId="{21D5B3E1-5673-4B88-B5F2-63B8AF536D29}" type="parTrans" cxnId="{278CBBED-CC67-4AB5-8D12-54368FF66EB0}">
      <dgm:prSet/>
      <dgm:spPr/>
      <dgm:t>
        <a:bodyPr/>
        <a:lstStyle/>
        <a:p>
          <a:endParaRPr lang="en-US"/>
        </a:p>
      </dgm:t>
    </dgm:pt>
    <dgm:pt modelId="{D84529A9-33AD-4AAD-933B-4C86F638BD58}" type="sibTrans" cxnId="{278CBBED-CC67-4AB5-8D12-54368FF66EB0}">
      <dgm:prSet/>
      <dgm:spPr/>
      <dgm:t>
        <a:bodyPr/>
        <a:lstStyle/>
        <a:p>
          <a:endParaRPr lang="en-US"/>
        </a:p>
      </dgm:t>
    </dgm:pt>
    <dgm:pt modelId="{9F501AD3-B6EE-4303-A363-32E875A8F7F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No Bacteria</a:t>
          </a:r>
        </a:p>
        <a:p>
          <a:r>
            <a:rPr lang="en-US" dirty="0" smtClean="0"/>
            <a:t>No Chemicals</a:t>
          </a:r>
          <a:endParaRPr lang="en-US" dirty="0"/>
        </a:p>
      </dgm:t>
    </dgm:pt>
    <dgm:pt modelId="{D13DE4F7-749D-4A08-987F-748798B6E5AE}" type="parTrans" cxnId="{2FC1ACFB-F037-46AC-A901-AD1540280C34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C0718F68-EB66-41DF-A18B-DFD482F3B598}" type="sibTrans" cxnId="{2FC1ACFB-F037-46AC-A901-AD1540280C34}">
      <dgm:prSet/>
      <dgm:spPr/>
      <dgm:t>
        <a:bodyPr/>
        <a:lstStyle/>
        <a:p>
          <a:endParaRPr lang="en-US"/>
        </a:p>
      </dgm:t>
    </dgm:pt>
    <dgm:pt modelId="{A7D3AFB3-24BA-4A5E-A90C-91DB21D944DE}">
      <dgm:prSet phldrT="[Text]"/>
      <dgm:spPr>
        <a:solidFill>
          <a:srgbClr val="CC33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Plug &amp; Play</a:t>
          </a:r>
          <a:endParaRPr lang="en-US" b="1" dirty="0">
            <a:solidFill>
              <a:schemeClr val="tx1"/>
            </a:solidFill>
          </a:endParaRPr>
        </a:p>
      </dgm:t>
    </dgm:pt>
    <dgm:pt modelId="{2E364950-E360-4888-B1A1-35623639F62C}" type="parTrans" cxnId="{F15EF2EE-5183-4FDF-B083-3C7A702B3C8D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72666055-AF7A-4A0F-8A2A-5B2813566FA6}" type="sibTrans" cxnId="{F15EF2EE-5183-4FDF-B083-3C7A702B3C8D}">
      <dgm:prSet/>
      <dgm:spPr/>
      <dgm:t>
        <a:bodyPr/>
        <a:lstStyle/>
        <a:p>
          <a:endParaRPr lang="en-US"/>
        </a:p>
      </dgm:t>
    </dgm:pt>
    <dgm:pt modelId="{765C5146-77FA-4179-AA47-F8CBD147159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No Heat </a:t>
          </a:r>
        </a:p>
        <a:p>
          <a:r>
            <a:rPr lang="en-US" dirty="0" smtClean="0"/>
            <a:t>No Smoke </a:t>
          </a:r>
        </a:p>
        <a:p>
          <a:r>
            <a:rPr lang="en-US" dirty="0" smtClean="0"/>
            <a:t>No Incineration</a:t>
          </a:r>
          <a:endParaRPr lang="en-US" dirty="0"/>
        </a:p>
      </dgm:t>
    </dgm:pt>
    <dgm:pt modelId="{8AE9CE50-2553-43D9-B6FA-07D4D13DC625}" type="parTrans" cxnId="{E29DF721-5CF7-4B92-AA68-623F74DDE617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A097D88B-A722-4FE1-9E4E-A7B713BC182C}" type="sibTrans" cxnId="{E29DF721-5CF7-4B92-AA68-623F74DDE617}">
      <dgm:prSet/>
      <dgm:spPr/>
      <dgm:t>
        <a:bodyPr/>
        <a:lstStyle/>
        <a:p>
          <a:endParaRPr lang="en-US"/>
        </a:p>
      </dgm:t>
    </dgm:pt>
    <dgm:pt modelId="{6FCA3F46-6B6D-4AF3-A3AD-E58F417FB875}">
      <dgm:prSet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rgbClr val="FFFF00"/>
              </a:solidFill>
            </a:rPr>
            <a:t>Only raw material required</a:t>
          </a:r>
          <a:r>
            <a:rPr lang="en-US" sz="2000" dirty="0" smtClean="0"/>
            <a:t> </a:t>
          </a:r>
        </a:p>
        <a:p>
          <a:r>
            <a:rPr lang="en-US" sz="2000" b="1" dirty="0" smtClean="0"/>
            <a:t>ELECTRICITY</a:t>
          </a:r>
        </a:p>
      </dgm:t>
    </dgm:pt>
    <dgm:pt modelId="{DB5BAF98-6217-4F54-8403-C265BD9243A5}" type="parTrans" cxnId="{6A9745CC-CA4A-47AD-948C-B8305477C352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11A6623A-5E45-421C-810E-851FBDD6F173}" type="sibTrans" cxnId="{6A9745CC-CA4A-47AD-948C-B8305477C352}">
      <dgm:prSet/>
      <dgm:spPr/>
      <dgm:t>
        <a:bodyPr/>
        <a:lstStyle/>
        <a:p>
          <a:endParaRPr lang="en-US"/>
        </a:p>
      </dgm:t>
    </dgm:pt>
    <dgm:pt modelId="{75A8835C-C865-4D82-9F74-39589716AB80}" type="pres">
      <dgm:prSet presAssocID="{451AE7C8-4712-4213-A011-768432191D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47C29-4DE4-448C-B0FC-3BEF263BCD31}" type="pres">
      <dgm:prSet presAssocID="{DBFBC3E7-7DF9-482E-8405-8D96844BFB0F}" presName="centerShape" presStyleLbl="node0" presStyleIdx="0" presStyleCnt="1"/>
      <dgm:spPr/>
      <dgm:t>
        <a:bodyPr/>
        <a:lstStyle/>
        <a:p>
          <a:endParaRPr lang="en-US"/>
        </a:p>
      </dgm:t>
    </dgm:pt>
    <dgm:pt modelId="{64CCFE98-9A9C-4B69-9B77-6A41BAEA708B}" type="pres">
      <dgm:prSet presAssocID="{D13DE4F7-749D-4A08-987F-748798B6E5AE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CC27ED3-2F71-433C-B4F2-28DF3E5E83BB}" type="pres">
      <dgm:prSet presAssocID="{9F501AD3-B6EE-4303-A363-32E875A8F7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CD1A3-A1B8-4F19-96D8-9F0C8974516D}" type="pres">
      <dgm:prSet presAssocID="{2E364950-E360-4888-B1A1-35623639F62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083A5510-1FC6-4207-8AB3-CFE714C5457F}" type="pres">
      <dgm:prSet presAssocID="{A7D3AFB3-24BA-4A5E-A90C-91DB21D944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CC825-FBB7-4BDF-9863-6BFB12DEC831}" type="pres">
      <dgm:prSet presAssocID="{DB5BAF98-6217-4F54-8403-C265BD9243A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BD4C9E7-57E1-4435-A598-A25490A291EB}" type="pres">
      <dgm:prSet presAssocID="{6FCA3F46-6B6D-4AF3-A3AD-E58F417FB8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3D3F-FF62-4CA0-BEE6-F2E50A0A1973}" type="pres">
      <dgm:prSet presAssocID="{8AE9CE50-2553-43D9-B6FA-07D4D13DC62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EFD659C-8087-4E25-9675-8BC3B327B04E}" type="pres">
      <dgm:prSet presAssocID="{765C5146-77FA-4179-AA47-F8CBD14715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1ACFB-F037-46AC-A901-AD1540280C34}" srcId="{DBFBC3E7-7DF9-482E-8405-8D96844BFB0F}" destId="{9F501AD3-B6EE-4303-A363-32E875A8F7F5}" srcOrd="0" destOrd="0" parTransId="{D13DE4F7-749D-4A08-987F-748798B6E5AE}" sibTransId="{C0718F68-EB66-41DF-A18B-DFD482F3B598}"/>
    <dgm:cxn modelId="{4082D773-4100-4B19-BAF7-7AD8CAFFA321}" type="presOf" srcId="{6FCA3F46-6B6D-4AF3-A3AD-E58F417FB875}" destId="{3BD4C9E7-57E1-4435-A598-A25490A291EB}" srcOrd="0" destOrd="0" presId="urn:microsoft.com/office/officeart/2005/8/layout/radial4"/>
    <dgm:cxn modelId="{5AF126A7-5939-43B4-8FAD-9DA527A59022}" type="presOf" srcId="{451AE7C8-4712-4213-A011-768432191D12}" destId="{75A8835C-C865-4D82-9F74-39589716AB80}" srcOrd="0" destOrd="0" presId="urn:microsoft.com/office/officeart/2005/8/layout/radial4"/>
    <dgm:cxn modelId="{27BAEAE8-2DBF-4275-A03D-7E80EB4613E7}" type="presOf" srcId="{DBFBC3E7-7DF9-482E-8405-8D96844BFB0F}" destId="{A3847C29-4DE4-448C-B0FC-3BEF263BCD31}" srcOrd="0" destOrd="0" presId="urn:microsoft.com/office/officeart/2005/8/layout/radial4"/>
    <dgm:cxn modelId="{EBD112D4-7F8B-4DD7-AEF2-A9698326219D}" type="presOf" srcId="{9F501AD3-B6EE-4303-A363-32E875A8F7F5}" destId="{9CC27ED3-2F71-433C-B4F2-28DF3E5E83BB}" srcOrd="0" destOrd="0" presId="urn:microsoft.com/office/officeart/2005/8/layout/radial4"/>
    <dgm:cxn modelId="{0FD6DEFC-2A77-49E7-B027-8C12E855A1B1}" type="presOf" srcId="{D13DE4F7-749D-4A08-987F-748798B6E5AE}" destId="{64CCFE98-9A9C-4B69-9B77-6A41BAEA708B}" srcOrd="0" destOrd="0" presId="urn:microsoft.com/office/officeart/2005/8/layout/radial4"/>
    <dgm:cxn modelId="{278CBBED-CC67-4AB5-8D12-54368FF66EB0}" srcId="{451AE7C8-4712-4213-A011-768432191D12}" destId="{DBFBC3E7-7DF9-482E-8405-8D96844BFB0F}" srcOrd="0" destOrd="0" parTransId="{21D5B3E1-5673-4B88-B5F2-63B8AF536D29}" sibTransId="{D84529A9-33AD-4AAD-933B-4C86F638BD58}"/>
    <dgm:cxn modelId="{43CB3661-C357-4132-A257-B19361F96DAF}" type="presOf" srcId="{2E364950-E360-4888-B1A1-35623639F62C}" destId="{F52CD1A3-A1B8-4F19-96D8-9F0C8974516D}" srcOrd="0" destOrd="0" presId="urn:microsoft.com/office/officeart/2005/8/layout/radial4"/>
    <dgm:cxn modelId="{6A9745CC-CA4A-47AD-948C-B8305477C352}" srcId="{DBFBC3E7-7DF9-482E-8405-8D96844BFB0F}" destId="{6FCA3F46-6B6D-4AF3-A3AD-E58F417FB875}" srcOrd="2" destOrd="0" parTransId="{DB5BAF98-6217-4F54-8403-C265BD9243A5}" sibTransId="{11A6623A-5E45-421C-810E-851FBDD6F173}"/>
    <dgm:cxn modelId="{E29DF721-5CF7-4B92-AA68-623F74DDE617}" srcId="{DBFBC3E7-7DF9-482E-8405-8D96844BFB0F}" destId="{765C5146-77FA-4179-AA47-F8CBD1471592}" srcOrd="3" destOrd="0" parTransId="{8AE9CE50-2553-43D9-B6FA-07D4D13DC625}" sibTransId="{A097D88B-A722-4FE1-9E4E-A7B713BC182C}"/>
    <dgm:cxn modelId="{23987B5C-2168-4541-9438-8D982421F4A2}" type="presOf" srcId="{765C5146-77FA-4179-AA47-F8CBD1471592}" destId="{5EFD659C-8087-4E25-9675-8BC3B327B04E}" srcOrd="0" destOrd="0" presId="urn:microsoft.com/office/officeart/2005/8/layout/radial4"/>
    <dgm:cxn modelId="{F15EF2EE-5183-4FDF-B083-3C7A702B3C8D}" srcId="{DBFBC3E7-7DF9-482E-8405-8D96844BFB0F}" destId="{A7D3AFB3-24BA-4A5E-A90C-91DB21D944DE}" srcOrd="1" destOrd="0" parTransId="{2E364950-E360-4888-B1A1-35623639F62C}" sibTransId="{72666055-AF7A-4A0F-8A2A-5B2813566FA6}"/>
    <dgm:cxn modelId="{E7774D8A-E304-43B2-AEA8-041D399FCE9E}" type="presOf" srcId="{A7D3AFB3-24BA-4A5E-A90C-91DB21D944DE}" destId="{083A5510-1FC6-4207-8AB3-CFE714C5457F}" srcOrd="0" destOrd="0" presId="urn:microsoft.com/office/officeart/2005/8/layout/radial4"/>
    <dgm:cxn modelId="{FAA75726-F9DF-468A-9B8D-D1E8A813C44D}" type="presOf" srcId="{DB5BAF98-6217-4F54-8403-C265BD9243A5}" destId="{0ABCC825-FBB7-4BDF-9863-6BFB12DEC831}" srcOrd="0" destOrd="0" presId="urn:microsoft.com/office/officeart/2005/8/layout/radial4"/>
    <dgm:cxn modelId="{F60A8F7F-E194-42EB-AB4D-B358CAAFF226}" type="presOf" srcId="{8AE9CE50-2553-43D9-B6FA-07D4D13DC625}" destId="{CEB13D3F-FF62-4CA0-BEE6-F2E50A0A1973}" srcOrd="0" destOrd="0" presId="urn:microsoft.com/office/officeart/2005/8/layout/radial4"/>
    <dgm:cxn modelId="{23212788-03C3-4C36-84F0-A43785468566}" type="presParOf" srcId="{75A8835C-C865-4D82-9F74-39589716AB80}" destId="{A3847C29-4DE4-448C-B0FC-3BEF263BCD31}" srcOrd="0" destOrd="0" presId="urn:microsoft.com/office/officeart/2005/8/layout/radial4"/>
    <dgm:cxn modelId="{E11CE897-E53E-4F98-A4FF-17E924B3B914}" type="presParOf" srcId="{75A8835C-C865-4D82-9F74-39589716AB80}" destId="{64CCFE98-9A9C-4B69-9B77-6A41BAEA708B}" srcOrd="1" destOrd="0" presId="urn:microsoft.com/office/officeart/2005/8/layout/radial4"/>
    <dgm:cxn modelId="{2A0E29FB-3FD6-4BCB-B2A7-29F244AE87EA}" type="presParOf" srcId="{75A8835C-C865-4D82-9F74-39589716AB80}" destId="{9CC27ED3-2F71-433C-B4F2-28DF3E5E83BB}" srcOrd="2" destOrd="0" presId="urn:microsoft.com/office/officeart/2005/8/layout/radial4"/>
    <dgm:cxn modelId="{E224736C-0C31-44D1-BDE1-FC9B82EACC1E}" type="presParOf" srcId="{75A8835C-C865-4D82-9F74-39589716AB80}" destId="{F52CD1A3-A1B8-4F19-96D8-9F0C8974516D}" srcOrd="3" destOrd="0" presId="urn:microsoft.com/office/officeart/2005/8/layout/radial4"/>
    <dgm:cxn modelId="{31CF6337-1EB7-4A0A-A255-875E84679460}" type="presParOf" srcId="{75A8835C-C865-4D82-9F74-39589716AB80}" destId="{083A5510-1FC6-4207-8AB3-CFE714C5457F}" srcOrd="4" destOrd="0" presId="urn:microsoft.com/office/officeart/2005/8/layout/radial4"/>
    <dgm:cxn modelId="{667A9820-8CEF-4FAD-946B-D1DF2DCA8408}" type="presParOf" srcId="{75A8835C-C865-4D82-9F74-39589716AB80}" destId="{0ABCC825-FBB7-4BDF-9863-6BFB12DEC831}" srcOrd="5" destOrd="0" presId="urn:microsoft.com/office/officeart/2005/8/layout/radial4"/>
    <dgm:cxn modelId="{14A8E304-987E-4894-B366-F191698B762F}" type="presParOf" srcId="{75A8835C-C865-4D82-9F74-39589716AB80}" destId="{3BD4C9E7-57E1-4435-A598-A25490A291EB}" srcOrd="6" destOrd="0" presId="urn:microsoft.com/office/officeart/2005/8/layout/radial4"/>
    <dgm:cxn modelId="{4C2BCF71-6A1F-41D1-895B-637CFD335273}" type="presParOf" srcId="{75A8835C-C865-4D82-9F74-39589716AB80}" destId="{CEB13D3F-FF62-4CA0-BEE6-F2E50A0A1973}" srcOrd="7" destOrd="0" presId="urn:microsoft.com/office/officeart/2005/8/layout/radial4"/>
    <dgm:cxn modelId="{1A4CE406-47BF-4684-9B01-47A4FF776DC8}" type="presParOf" srcId="{75A8835C-C865-4D82-9F74-39589716AB80}" destId="{5EFD659C-8087-4E25-9675-8BC3B327B04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5F807-2B6E-4C07-A7F2-F8FF7EFAD66F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5CD2D0-5898-421B-8E88-076198B7DA73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Screening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1D618952-DB8B-4CD1-8796-3FDBFCCF9EDA}" type="parTrans" cxnId="{C77CCBD0-E076-4BB6-9B95-529781D31720}">
      <dgm:prSet/>
      <dgm:spPr/>
      <dgm:t>
        <a:bodyPr/>
        <a:lstStyle/>
        <a:p>
          <a:endParaRPr lang="en-US"/>
        </a:p>
      </dgm:t>
    </dgm:pt>
    <dgm:pt modelId="{BA1FBF16-AC8B-4911-9BCB-7891DD971D5D}" type="sibTrans" cxnId="{C77CCBD0-E076-4BB6-9B95-529781D31720}">
      <dgm:prSet/>
      <dgm:spPr/>
      <dgm:t>
        <a:bodyPr/>
        <a:lstStyle/>
        <a:p>
          <a:endParaRPr lang="en-US"/>
        </a:p>
      </dgm:t>
    </dgm:pt>
    <dgm:pt modelId="{AD3D32B0-6D19-40BB-A642-10DF3882211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Equalization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25A845A7-CA3F-447A-81ED-681F2BAB761D}" type="parTrans" cxnId="{6AECEB96-D2E9-419B-A9B9-0BA4910F23FC}">
      <dgm:prSet/>
      <dgm:spPr/>
      <dgm:t>
        <a:bodyPr/>
        <a:lstStyle/>
        <a:p>
          <a:endParaRPr lang="en-US"/>
        </a:p>
      </dgm:t>
    </dgm:pt>
    <dgm:pt modelId="{5792B556-FF68-47E6-ADE0-2FE4F591A18A}" type="sibTrans" cxnId="{6AECEB96-D2E9-419B-A9B9-0BA4910F23FC}">
      <dgm:prSet/>
      <dgm:spPr/>
      <dgm:t>
        <a:bodyPr/>
        <a:lstStyle/>
        <a:p>
          <a:endParaRPr lang="en-US"/>
        </a:p>
      </dgm:t>
    </dgm:pt>
    <dgm:pt modelId="{6F26EAD6-E579-477F-809A-A9B2AF5D4B34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Xerodrop 1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6C38884C-7267-4E57-B3BD-FA7E47285AC3}" type="parTrans" cxnId="{D7D0C2A5-475D-45E5-ADB8-F9944989122A}">
      <dgm:prSet/>
      <dgm:spPr/>
      <dgm:t>
        <a:bodyPr/>
        <a:lstStyle/>
        <a:p>
          <a:endParaRPr lang="en-US"/>
        </a:p>
      </dgm:t>
    </dgm:pt>
    <dgm:pt modelId="{B4142519-997D-4B8C-9783-F3EC7E935493}" type="sibTrans" cxnId="{D7D0C2A5-475D-45E5-ADB8-F9944989122A}">
      <dgm:prSet/>
      <dgm:spPr/>
      <dgm:t>
        <a:bodyPr/>
        <a:lstStyle/>
        <a:p>
          <a:endParaRPr lang="en-US"/>
        </a:p>
      </dgm:t>
    </dgm:pt>
    <dgm:pt modelId="{8CBA23FD-4510-491F-9044-76A8F8D3001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Filtration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4E04A6CD-6344-48C3-8840-365A93577ABB}" type="parTrans" cxnId="{04B7BE6B-4B33-4B4D-B254-F5E41476F1E3}">
      <dgm:prSet/>
      <dgm:spPr/>
      <dgm:t>
        <a:bodyPr/>
        <a:lstStyle/>
        <a:p>
          <a:endParaRPr lang="en-US"/>
        </a:p>
      </dgm:t>
    </dgm:pt>
    <dgm:pt modelId="{679C9073-5A48-4A44-BD7B-1C6DEF72335C}" type="sibTrans" cxnId="{04B7BE6B-4B33-4B4D-B254-F5E41476F1E3}">
      <dgm:prSet/>
      <dgm:spPr/>
      <dgm:t>
        <a:bodyPr/>
        <a:lstStyle/>
        <a:p>
          <a:endParaRPr lang="en-US"/>
        </a:p>
      </dgm:t>
    </dgm:pt>
    <dgm:pt modelId="{AF236CB7-3BF5-4E43-B229-80A68D3F8A50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Xerodrop 2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2D768F4D-7852-4256-A5CE-F21A1BF52B95}" type="parTrans" cxnId="{437DE76B-673A-415C-855B-71A2F8456545}">
      <dgm:prSet/>
      <dgm:spPr/>
      <dgm:t>
        <a:bodyPr/>
        <a:lstStyle/>
        <a:p>
          <a:endParaRPr lang="en-US"/>
        </a:p>
      </dgm:t>
    </dgm:pt>
    <dgm:pt modelId="{729DF318-FF23-43A8-BEEA-EFC9B0234461}" type="sibTrans" cxnId="{437DE76B-673A-415C-855B-71A2F8456545}">
      <dgm:prSet/>
      <dgm:spPr/>
      <dgm:t>
        <a:bodyPr/>
        <a:lstStyle/>
        <a:p>
          <a:endParaRPr lang="en-US"/>
        </a:p>
      </dgm:t>
    </dgm:pt>
    <dgm:pt modelId="{BDDD95AD-F7B3-40B9-95F5-EAD59FA9E589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Desalination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FB3B8BB5-5783-40E7-9D19-091E74EB04EB}" type="parTrans" cxnId="{9F2B9B61-E180-425D-9649-620AE7D5F29E}">
      <dgm:prSet/>
      <dgm:spPr/>
      <dgm:t>
        <a:bodyPr/>
        <a:lstStyle/>
        <a:p>
          <a:endParaRPr lang="en-US"/>
        </a:p>
      </dgm:t>
    </dgm:pt>
    <dgm:pt modelId="{85F95727-3986-4844-9B07-86838144721B}" type="sibTrans" cxnId="{9F2B9B61-E180-425D-9649-620AE7D5F29E}">
      <dgm:prSet/>
      <dgm:spPr/>
      <dgm:t>
        <a:bodyPr/>
        <a:lstStyle/>
        <a:p>
          <a:endParaRPr lang="en-US"/>
        </a:p>
      </dgm:t>
    </dgm:pt>
    <dgm:pt modelId="{2CCF3AAE-18DD-43A8-B2D6-82326591FBB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Ultraviolet</a:t>
          </a:r>
        </a:p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Treatment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B2E28446-9985-4021-8E54-268D0DD4E946}" type="parTrans" cxnId="{7C122D01-D181-496A-AD6C-0A5BC43A3432}">
      <dgm:prSet/>
      <dgm:spPr/>
      <dgm:t>
        <a:bodyPr/>
        <a:lstStyle/>
        <a:p>
          <a:endParaRPr lang="en-US"/>
        </a:p>
      </dgm:t>
    </dgm:pt>
    <dgm:pt modelId="{8407FA7D-B063-41B2-B10A-EE1E50675777}" type="sibTrans" cxnId="{7C122D01-D181-496A-AD6C-0A5BC43A3432}">
      <dgm:prSet/>
      <dgm:spPr/>
      <dgm:t>
        <a:bodyPr/>
        <a:lstStyle/>
        <a:p>
          <a:endParaRPr lang="en-US"/>
        </a:p>
      </dgm:t>
    </dgm:pt>
    <dgm:pt modelId="{8BC80204-5943-4AC7-9A54-7557F56DC10D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Electro-chlorination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12198465-609D-4045-A4B3-E6789AB4E5CE}" type="parTrans" cxnId="{ACDA5D97-EC4D-4FC9-8A3B-835135352CE3}">
      <dgm:prSet/>
      <dgm:spPr/>
      <dgm:t>
        <a:bodyPr/>
        <a:lstStyle/>
        <a:p>
          <a:endParaRPr lang="en-US"/>
        </a:p>
      </dgm:t>
    </dgm:pt>
    <dgm:pt modelId="{AC977FFA-871F-4958-98FD-6D739B38803D}" type="sibTrans" cxnId="{ACDA5D97-EC4D-4FC9-8A3B-835135352CE3}">
      <dgm:prSet/>
      <dgm:spPr/>
      <dgm:t>
        <a:bodyPr/>
        <a:lstStyle/>
        <a:p>
          <a:endParaRPr lang="en-US"/>
        </a:p>
      </dgm:t>
    </dgm:pt>
    <dgm:pt modelId="{7D513CDE-B759-46CB-83F3-A8BE8884234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Drinking water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B9B9E733-6206-4FA6-A964-B3D67C45637D}" type="parTrans" cxnId="{3538263B-B483-4EE4-AC36-E31752D1D90E}">
      <dgm:prSet/>
      <dgm:spPr/>
      <dgm:t>
        <a:bodyPr/>
        <a:lstStyle/>
        <a:p>
          <a:endParaRPr lang="en-US"/>
        </a:p>
      </dgm:t>
    </dgm:pt>
    <dgm:pt modelId="{2D4E1165-B761-4167-BCDC-2D048BBD615B}" type="sibTrans" cxnId="{3538263B-B483-4EE4-AC36-E31752D1D90E}">
      <dgm:prSet/>
      <dgm:spPr/>
      <dgm:t>
        <a:bodyPr/>
        <a:lstStyle/>
        <a:p>
          <a:endParaRPr lang="en-US"/>
        </a:p>
      </dgm:t>
    </dgm:pt>
    <dgm:pt modelId="{F3EC196D-38C4-4321-80EE-70E06F6ABFD8}">
      <dgm:prSet/>
      <dgm:spPr/>
      <dgm:t>
        <a:bodyPr/>
        <a:lstStyle/>
        <a:p>
          <a:r>
            <a:rPr lang="en-US" b="1" dirty="0" smtClean="0">
              <a:solidFill>
                <a:schemeClr val="bg1">
                  <a:lumMod val="50000"/>
                </a:schemeClr>
              </a:solidFill>
            </a:rPr>
            <a:t>Sewage</a:t>
          </a:r>
          <a:endParaRPr lang="en-US" b="1" dirty="0">
            <a:solidFill>
              <a:schemeClr val="bg1">
                <a:lumMod val="50000"/>
              </a:schemeClr>
            </a:solidFill>
          </a:endParaRPr>
        </a:p>
      </dgm:t>
    </dgm:pt>
    <dgm:pt modelId="{426775FF-AAF3-4271-8AC2-9778D9AB1195}" type="parTrans" cxnId="{85130746-81C0-462D-ADC9-BA41BE40BE74}">
      <dgm:prSet/>
      <dgm:spPr/>
      <dgm:t>
        <a:bodyPr/>
        <a:lstStyle/>
        <a:p>
          <a:endParaRPr lang="en-US"/>
        </a:p>
      </dgm:t>
    </dgm:pt>
    <dgm:pt modelId="{5832386B-F4D4-4D66-9EB0-E6C84D3A4233}" type="sibTrans" cxnId="{85130746-81C0-462D-ADC9-BA41BE40BE74}">
      <dgm:prSet/>
      <dgm:spPr/>
      <dgm:t>
        <a:bodyPr/>
        <a:lstStyle/>
        <a:p>
          <a:endParaRPr lang="en-US"/>
        </a:p>
      </dgm:t>
    </dgm:pt>
    <dgm:pt modelId="{492A6493-6246-465B-A91A-DE99685D7FDB}" type="pres">
      <dgm:prSet presAssocID="{B995F807-2B6E-4C07-A7F2-F8FF7EFAD66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8D1F4EB-E1FD-4898-BBB4-CFAB1593DC16}" type="pres">
      <dgm:prSet presAssocID="{F3EC196D-38C4-4321-80EE-70E06F6ABFD8}" presName="compNode" presStyleCnt="0"/>
      <dgm:spPr/>
    </dgm:pt>
    <dgm:pt modelId="{C6622F43-6987-470E-B976-341B29A9A0F7}" type="pres">
      <dgm:prSet presAssocID="{F3EC196D-38C4-4321-80EE-70E06F6ABFD8}" presName="dummyConnPt" presStyleCnt="0"/>
      <dgm:spPr/>
    </dgm:pt>
    <dgm:pt modelId="{4D0A0309-879C-45E2-8D66-B6F554CAE117}" type="pres">
      <dgm:prSet presAssocID="{F3EC196D-38C4-4321-80EE-70E06F6ABFD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4B50B-876E-4B2C-8463-075B4DEC85C9}" type="pres">
      <dgm:prSet presAssocID="{5832386B-F4D4-4D66-9EB0-E6C84D3A4233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6C0C152A-A846-46DD-84BE-561958977776}" type="pres">
      <dgm:prSet presAssocID="{DD5CD2D0-5898-421B-8E88-076198B7DA73}" presName="compNode" presStyleCnt="0"/>
      <dgm:spPr/>
    </dgm:pt>
    <dgm:pt modelId="{433CFD14-E485-4808-B9F7-EC0D816A3DC5}" type="pres">
      <dgm:prSet presAssocID="{DD5CD2D0-5898-421B-8E88-076198B7DA73}" presName="dummyConnPt" presStyleCnt="0"/>
      <dgm:spPr/>
    </dgm:pt>
    <dgm:pt modelId="{9F497AC9-A187-447E-8DA0-DBC9E34CD04E}" type="pres">
      <dgm:prSet presAssocID="{DD5CD2D0-5898-421B-8E88-076198B7DA73}" presName="node" presStyleLbl="node1" presStyleIdx="1" presStyleCnt="10" custLinFactNeighborX="-1876" custLinFactNeighborY="-1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9C294-2C6F-4A34-A6EA-68DB70B75ACE}" type="pres">
      <dgm:prSet presAssocID="{BA1FBF16-AC8B-4911-9BCB-7891DD971D5D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9A31CE58-A5C3-4037-94A9-52C907BB50FF}" type="pres">
      <dgm:prSet presAssocID="{AD3D32B0-6D19-40BB-A642-10DF38822118}" presName="compNode" presStyleCnt="0"/>
      <dgm:spPr/>
    </dgm:pt>
    <dgm:pt modelId="{41826930-B5FE-4895-9572-5FCF761F4C3C}" type="pres">
      <dgm:prSet presAssocID="{AD3D32B0-6D19-40BB-A642-10DF38822118}" presName="dummyConnPt" presStyleCnt="0"/>
      <dgm:spPr/>
    </dgm:pt>
    <dgm:pt modelId="{07DD0D2F-0580-4096-B89E-C21F41450816}" type="pres">
      <dgm:prSet presAssocID="{AD3D32B0-6D19-40BB-A642-10DF3882211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BF0E7-4C2A-42F2-AF1C-A2AB3F307A82}" type="pres">
      <dgm:prSet presAssocID="{5792B556-FF68-47E6-ADE0-2FE4F591A18A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01DE4E55-60A4-46A3-8049-CB1E5D215774}" type="pres">
      <dgm:prSet presAssocID="{6F26EAD6-E579-477F-809A-A9B2AF5D4B34}" presName="compNode" presStyleCnt="0"/>
      <dgm:spPr/>
    </dgm:pt>
    <dgm:pt modelId="{D43A1F2F-3CE7-425F-97B6-31AB4F952C50}" type="pres">
      <dgm:prSet presAssocID="{6F26EAD6-E579-477F-809A-A9B2AF5D4B34}" presName="dummyConnPt" presStyleCnt="0"/>
      <dgm:spPr/>
    </dgm:pt>
    <dgm:pt modelId="{AF13B3D2-218F-44D3-9596-3709BFBDFA8D}" type="pres">
      <dgm:prSet presAssocID="{6F26EAD6-E579-477F-809A-A9B2AF5D4B3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42F2B-8A4B-40E6-9384-75C851FBC587}" type="pres">
      <dgm:prSet presAssocID="{B4142519-997D-4B8C-9783-F3EC7E935493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41CE3026-5DF9-4AEE-9838-62B090751943}" type="pres">
      <dgm:prSet presAssocID="{8CBA23FD-4510-491F-9044-76A8F8D3001F}" presName="compNode" presStyleCnt="0"/>
      <dgm:spPr/>
    </dgm:pt>
    <dgm:pt modelId="{E8F82EC8-DD27-4854-93C8-7F04C22A679F}" type="pres">
      <dgm:prSet presAssocID="{8CBA23FD-4510-491F-9044-76A8F8D3001F}" presName="dummyConnPt" presStyleCnt="0"/>
      <dgm:spPr/>
    </dgm:pt>
    <dgm:pt modelId="{9C96C7E8-0C06-4FB9-8541-77AB7ABD061D}" type="pres">
      <dgm:prSet presAssocID="{8CBA23FD-4510-491F-9044-76A8F8D3001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8BC2-7894-4213-A66C-4C209B236774}" type="pres">
      <dgm:prSet presAssocID="{679C9073-5A48-4A44-BD7B-1C6DEF72335C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1837766F-D1EA-4AC1-8098-42307B663F7D}" type="pres">
      <dgm:prSet presAssocID="{AF236CB7-3BF5-4E43-B229-80A68D3F8A50}" presName="compNode" presStyleCnt="0"/>
      <dgm:spPr/>
    </dgm:pt>
    <dgm:pt modelId="{72B024CB-B04A-483F-9F80-CBEC9666C666}" type="pres">
      <dgm:prSet presAssocID="{AF236CB7-3BF5-4E43-B229-80A68D3F8A50}" presName="dummyConnPt" presStyleCnt="0"/>
      <dgm:spPr/>
    </dgm:pt>
    <dgm:pt modelId="{CBB0D701-83D0-490D-A8D0-DEE97D7BEB57}" type="pres">
      <dgm:prSet presAssocID="{AF236CB7-3BF5-4E43-B229-80A68D3F8A5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8B34B-349B-4195-8CCA-43135210FE4B}" type="pres">
      <dgm:prSet presAssocID="{729DF318-FF23-43A8-BEEA-EFC9B0234461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40294B90-CC5E-4714-9418-9F7BF75C075D}" type="pres">
      <dgm:prSet presAssocID="{BDDD95AD-F7B3-40B9-95F5-EAD59FA9E589}" presName="compNode" presStyleCnt="0"/>
      <dgm:spPr/>
    </dgm:pt>
    <dgm:pt modelId="{D914AC2F-EC59-4413-9D34-9AFB45ED76A2}" type="pres">
      <dgm:prSet presAssocID="{BDDD95AD-F7B3-40B9-95F5-EAD59FA9E589}" presName="dummyConnPt" presStyleCnt="0"/>
      <dgm:spPr/>
    </dgm:pt>
    <dgm:pt modelId="{09AFD3AC-36DD-4F98-91BA-EB412E63FF50}" type="pres">
      <dgm:prSet presAssocID="{BDDD95AD-F7B3-40B9-95F5-EAD59FA9E58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3540-61CA-4E80-98C5-53EAED9C319F}" type="pres">
      <dgm:prSet presAssocID="{85F95727-3986-4844-9B07-86838144721B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AB0421F0-5700-4240-8A33-63D2BF465DF5}" type="pres">
      <dgm:prSet presAssocID="{2CCF3AAE-18DD-43A8-B2D6-82326591FBB5}" presName="compNode" presStyleCnt="0"/>
      <dgm:spPr/>
    </dgm:pt>
    <dgm:pt modelId="{320E3FCC-1B24-4B04-B309-F3ABD393CF07}" type="pres">
      <dgm:prSet presAssocID="{2CCF3AAE-18DD-43A8-B2D6-82326591FBB5}" presName="dummyConnPt" presStyleCnt="0"/>
      <dgm:spPr/>
    </dgm:pt>
    <dgm:pt modelId="{1E1B5EA5-B834-47EB-B450-C1851CA4FC57}" type="pres">
      <dgm:prSet presAssocID="{2CCF3AAE-18DD-43A8-B2D6-82326591FBB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27D7E-E787-4278-95F1-18A714C3D657}" type="pres">
      <dgm:prSet presAssocID="{8407FA7D-B063-41B2-B10A-EE1E50675777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D7B72C56-4999-4B49-A1CB-BDEB06BDD812}" type="pres">
      <dgm:prSet presAssocID="{8BC80204-5943-4AC7-9A54-7557F56DC10D}" presName="compNode" presStyleCnt="0"/>
      <dgm:spPr/>
    </dgm:pt>
    <dgm:pt modelId="{5181171F-8CCD-4014-AA5E-9EBDCC417E4D}" type="pres">
      <dgm:prSet presAssocID="{8BC80204-5943-4AC7-9A54-7557F56DC10D}" presName="dummyConnPt" presStyleCnt="0"/>
      <dgm:spPr/>
    </dgm:pt>
    <dgm:pt modelId="{E0A0D2F9-E449-4538-A459-D2141F10D422}" type="pres">
      <dgm:prSet presAssocID="{8BC80204-5943-4AC7-9A54-7557F56DC10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86641-C16F-4E00-BD74-A0AB9967434F}" type="pres">
      <dgm:prSet presAssocID="{AC977FFA-871F-4958-98FD-6D739B38803D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8A181CFC-A8BE-4128-A044-86AA3B917079}" type="pres">
      <dgm:prSet presAssocID="{7D513CDE-B759-46CB-83F3-A8BE88842345}" presName="compNode" presStyleCnt="0"/>
      <dgm:spPr/>
    </dgm:pt>
    <dgm:pt modelId="{28FD5DD7-D1DE-42E8-A348-E6623691F626}" type="pres">
      <dgm:prSet presAssocID="{7D513CDE-B759-46CB-83F3-A8BE88842345}" presName="dummyConnPt" presStyleCnt="0"/>
      <dgm:spPr/>
    </dgm:pt>
    <dgm:pt modelId="{33E1C723-D1A7-4805-BDAC-5797A7B1F674}" type="pres">
      <dgm:prSet presAssocID="{7D513CDE-B759-46CB-83F3-A8BE8884234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EE20E-B32D-4EFE-91D9-B601AA97FA10}" type="presOf" srcId="{DD5CD2D0-5898-421B-8E88-076198B7DA73}" destId="{9F497AC9-A187-447E-8DA0-DBC9E34CD04E}" srcOrd="0" destOrd="0" presId="urn:microsoft.com/office/officeart/2005/8/layout/bProcess4"/>
    <dgm:cxn modelId="{6AECEB96-D2E9-419B-A9B9-0BA4910F23FC}" srcId="{B995F807-2B6E-4C07-A7F2-F8FF7EFAD66F}" destId="{AD3D32B0-6D19-40BB-A642-10DF38822118}" srcOrd="2" destOrd="0" parTransId="{25A845A7-CA3F-447A-81ED-681F2BAB761D}" sibTransId="{5792B556-FF68-47E6-ADE0-2FE4F591A18A}"/>
    <dgm:cxn modelId="{FEFBFCC5-8B36-4092-8566-7B7FE9AE0C1E}" type="presOf" srcId="{AF236CB7-3BF5-4E43-B229-80A68D3F8A50}" destId="{CBB0D701-83D0-490D-A8D0-DEE97D7BEB57}" srcOrd="0" destOrd="0" presId="urn:microsoft.com/office/officeart/2005/8/layout/bProcess4"/>
    <dgm:cxn modelId="{DDE4EFE7-2B0B-4DD3-99CA-29A363C5DB4D}" type="presOf" srcId="{BDDD95AD-F7B3-40B9-95F5-EAD59FA9E589}" destId="{09AFD3AC-36DD-4F98-91BA-EB412E63FF50}" srcOrd="0" destOrd="0" presId="urn:microsoft.com/office/officeart/2005/8/layout/bProcess4"/>
    <dgm:cxn modelId="{7C122D01-D181-496A-AD6C-0A5BC43A3432}" srcId="{B995F807-2B6E-4C07-A7F2-F8FF7EFAD66F}" destId="{2CCF3AAE-18DD-43A8-B2D6-82326591FBB5}" srcOrd="7" destOrd="0" parTransId="{B2E28446-9985-4021-8E54-268D0DD4E946}" sibTransId="{8407FA7D-B063-41B2-B10A-EE1E50675777}"/>
    <dgm:cxn modelId="{D7D0C2A5-475D-45E5-ADB8-F9944989122A}" srcId="{B995F807-2B6E-4C07-A7F2-F8FF7EFAD66F}" destId="{6F26EAD6-E579-477F-809A-A9B2AF5D4B34}" srcOrd="3" destOrd="0" parTransId="{6C38884C-7267-4E57-B3BD-FA7E47285AC3}" sibTransId="{B4142519-997D-4B8C-9783-F3EC7E935493}"/>
    <dgm:cxn modelId="{0927BE97-BA37-46BF-89ED-64A573C353F4}" type="presOf" srcId="{85F95727-3986-4844-9B07-86838144721B}" destId="{56F83540-61CA-4E80-98C5-53EAED9C319F}" srcOrd="0" destOrd="0" presId="urn:microsoft.com/office/officeart/2005/8/layout/bProcess4"/>
    <dgm:cxn modelId="{437DE76B-673A-415C-855B-71A2F8456545}" srcId="{B995F807-2B6E-4C07-A7F2-F8FF7EFAD66F}" destId="{AF236CB7-3BF5-4E43-B229-80A68D3F8A50}" srcOrd="5" destOrd="0" parTransId="{2D768F4D-7852-4256-A5CE-F21A1BF52B95}" sibTransId="{729DF318-FF23-43A8-BEEA-EFC9B0234461}"/>
    <dgm:cxn modelId="{F2DFCA79-1E21-44C1-89B6-555EFE2C7102}" type="presOf" srcId="{B4142519-997D-4B8C-9783-F3EC7E935493}" destId="{0F242F2B-8A4B-40E6-9384-75C851FBC587}" srcOrd="0" destOrd="0" presId="urn:microsoft.com/office/officeart/2005/8/layout/bProcess4"/>
    <dgm:cxn modelId="{C658426E-5564-4C39-A6B7-454366C06B2C}" type="presOf" srcId="{5792B556-FF68-47E6-ADE0-2FE4F591A18A}" destId="{E6DBF0E7-4C2A-42F2-AF1C-A2AB3F307A82}" srcOrd="0" destOrd="0" presId="urn:microsoft.com/office/officeart/2005/8/layout/bProcess4"/>
    <dgm:cxn modelId="{7D7A8C6C-D544-42C1-81EE-B904A91D0B33}" type="presOf" srcId="{729DF318-FF23-43A8-BEEA-EFC9B0234461}" destId="{A1E8B34B-349B-4195-8CCA-43135210FE4B}" srcOrd="0" destOrd="0" presId="urn:microsoft.com/office/officeart/2005/8/layout/bProcess4"/>
    <dgm:cxn modelId="{3538263B-B483-4EE4-AC36-E31752D1D90E}" srcId="{B995F807-2B6E-4C07-A7F2-F8FF7EFAD66F}" destId="{7D513CDE-B759-46CB-83F3-A8BE88842345}" srcOrd="9" destOrd="0" parTransId="{B9B9E733-6206-4FA6-A964-B3D67C45637D}" sibTransId="{2D4E1165-B761-4167-BCDC-2D048BBD615B}"/>
    <dgm:cxn modelId="{9D3406FB-A1F0-4A86-A452-E98EBBEC98D5}" type="presOf" srcId="{5832386B-F4D4-4D66-9EB0-E6C84D3A4233}" destId="{D4A4B50B-876E-4B2C-8463-075B4DEC85C9}" srcOrd="0" destOrd="0" presId="urn:microsoft.com/office/officeart/2005/8/layout/bProcess4"/>
    <dgm:cxn modelId="{3A4CA18B-2865-49FB-9ABA-6012304D1D96}" type="presOf" srcId="{F3EC196D-38C4-4321-80EE-70E06F6ABFD8}" destId="{4D0A0309-879C-45E2-8D66-B6F554CAE117}" srcOrd="0" destOrd="0" presId="urn:microsoft.com/office/officeart/2005/8/layout/bProcess4"/>
    <dgm:cxn modelId="{3A040115-4BD2-4065-8487-24E0DA2C17CA}" type="presOf" srcId="{2CCF3AAE-18DD-43A8-B2D6-82326591FBB5}" destId="{1E1B5EA5-B834-47EB-B450-C1851CA4FC57}" srcOrd="0" destOrd="0" presId="urn:microsoft.com/office/officeart/2005/8/layout/bProcess4"/>
    <dgm:cxn modelId="{04B7BE6B-4B33-4B4D-B254-F5E41476F1E3}" srcId="{B995F807-2B6E-4C07-A7F2-F8FF7EFAD66F}" destId="{8CBA23FD-4510-491F-9044-76A8F8D3001F}" srcOrd="4" destOrd="0" parTransId="{4E04A6CD-6344-48C3-8840-365A93577ABB}" sibTransId="{679C9073-5A48-4A44-BD7B-1C6DEF72335C}"/>
    <dgm:cxn modelId="{D8BFBABA-4690-46B1-BB7E-ADF2CE4822D7}" type="presOf" srcId="{AC977FFA-871F-4958-98FD-6D739B38803D}" destId="{69586641-C16F-4E00-BD74-A0AB9967434F}" srcOrd="0" destOrd="0" presId="urn:microsoft.com/office/officeart/2005/8/layout/bProcess4"/>
    <dgm:cxn modelId="{DF5AE366-10DE-4B7A-AC0A-1A10CA85F676}" type="presOf" srcId="{7D513CDE-B759-46CB-83F3-A8BE88842345}" destId="{33E1C723-D1A7-4805-BDAC-5797A7B1F674}" srcOrd="0" destOrd="0" presId="urn:microsoft.com/office/officeart/2005/8/layout/bProcess4"/>
    <dgm:cxn modelId="{98D5873E-4D6C-4B5D-95C6-38BA8D34DB44}" type="presOf" srcId="{AD3D32B0-6D19-40BB-A642-10DF38822118}" destId="{07DD0D2F-0580-4096-B89E-C21F41450816}" srcOrd="0" destOrd="0" presId="urn:microsoft.com/office/officeart/2005/8/layout/bProcess4"/>
    <dgm:cxn modelId="{006B0DCE-1CAD-4BC0-BDD4-C296204A178D}" type="presOf" srcId="{6F26EAD6-E579-477F-809A-A9B2AF5D4B34}" destId="{AF13B3D2-218F-44D3-9596-3709BFBDFA8D}" srcOrd="0" destOrd="0" presId="urn:microsoft.com/office/officeart/2005/8/layout/bProcess4"/>
    <dgm:cxn modelId="{2EC0A279-034D-489E-840A-AD329992F897}" type="presOf" srcId="{8BC80204-5943-4AC7-9A54-7557F56DC10D}" destId="{E0A0D2F9-E449-4538-A459-D2141F10D422}" srcOrd="0" destOrd="0" presId="urn:microsoft.com/office/officeart/2005/8/layout/bProcess4"/>
    <dgm:cxn modelId="{9F2B9B61-E180-425D-9649-620AE7D5F29E}" srcId="{B995F807-2B6E-4C07-A7F2-F8FF7EFAD66F}" destId="{BDDD95AD-F7B3-40B9-95F5-EAD59FA9E589}" srcOrd="6" destOrd="0" parTransId="{FB3B8BB5-5783-40E7-9D19-091E74EB04EB}" sibTransId="{85F95727-3986-4844-9B07-86838144721B}"/>
    <dgm:cxn modelId="{85130746-81C0-462D-ADC9-BA41BE40BE74}" srcId="{B995F807-2B6E-4C07-A7F2-F8FF7EFAD66F}" destId="{F3EC196D-38C4-4321-80EE-70E06F6ABFD8}" srcOrd="0" destOrd="0" parTransId="{426775FF-AAF3-4271-8AC2-9778D9AB1195}" sibTransId="{5832386B-F4D4-4D66-9EB0-E6C84D3A4233}"/>
    <dgm:cxn modelId="{C77CCBD0-E076-4BB6-9B95-529781D31720}" srcId="{B995F807-2B6E-4C07-A7F2-F8FF7EFAD66F}" destId="{DD5CD2D0-5898-421B-8E88-076198B7DA73}" srcOrd="1" destOrd="0" parTransId="{1D618952-DB8B-4CD1-8796-3FDBFCCF9EDA}" sibTransId="{BA1FBF16-AC8B-4911-9BCB-7891DD971D5D}"/>
    <dgm:cxn modelId="{7718C2D1-3A6D-4900-B6CF-63E994505B7A}" type="presOf" srcId="{BA1FBF16-AC8B-4911-9BCB-7891DD971D5D}" destId="{47E9C294-2C6F-4A34-A6EA-68DB70B75ACE}" srcOrd="0" destOrd="0" presId="urn:microsoft.com/office/officeart/2005/8/layout/bProcess4"/>
    <dgm:cxn modelId="{9073E408-B437-419D-AEC8-E24D556B7E3E}" type="presOf" srcId="{679C9073-5A48-4A44-BD7B-1C6DEF72335C}" destId="{64DD8BC2-7894-4213-A66C-4C209B236774}" srcOrd="0" destOrd="0" presId="urn:microsoft.com/office/officeart/2005/8/layout/bProcess4"/>
    <dgm:cxn modelId="{63225B61-1562-4B5F-90D1-E379D5BFF2F4}" type="presOf" srcId="{8CBA23FD-4510-491F-9044-76A8F8D3001F}" destId="{9C96C7E8-0C06-4FB9-8541-77AB7ABD061D}" srcOrd="0" destOrd="0" presId="urn:microsoft.com/office/officeart/2005/8/layout/bProcess4"/>
    <dgm:cxn modelId="{078E85B7-006B-4D5A-B4E2-D97C1C3AAE5F}" type="presOf" srcId="{B995F807-2B6E-4C07-A7F2-F8FF7EFAD66F}" destId="{492A6493-6246-465B-A91A-DE99685D7FDB}" srcOrd="0" destOrd="0" presId="urn:microsoft.com/office/officeart/2005/8/layout/bProcess4"/>
    <dgm:cxn modelId="{3749FFDD-C244-4900-9EB8-88C7FA1E5D88}" type="presOf" srcId="{8407FA7D-B063-41B2-B10A-EE1E50675777}" destId="{87627D7E-E787-4278-95F1-18A714C3D657}" srcOrd="0" destOrd="0" presId="urn:microsoft.com/office/officeart/2005/8/layout/bProcess4"/>
    <dgm:cxn modelId="{ACDA5D97-EC4D-4FC9-8A3B-835135352CE3}" srcId="{B995F807-2B6E-4C07-A7F2-F8FF7EFAD66F}" destId="{8BC80204-5943-4AC7-9A54-7557F56DC10D}" srcOrd="8" destOrd="0" parTransId="{12198465-609D-4045-A4B3-E6789AB4E5CE}" sibTransId="{AC977FFA-871F-4958-98FD-6D739B38803D}"/>
    <dgm:cxn modelId="{83B82FD8-96DA-42A6-B92C-D45743273382}" type="presParOf" srcId="{492A6493-6246-465B-A91A-DE99685D7FDB}" destId="{98D1F4EB-E1FD-4898-BBB4-CFAB1593DC16}" srcOrd="0" destOrd="0" presId="urn:microsoft.com/office/officeart/2005/8/layout/bProcess4"/>
    <dgm:cxn modelId="{778166B9-F8B3-4F0B-B220-C0CB70706F96}" type="presParOf" srcId="{98D1F4EB-E1FD-4898-BBB4-CFAB1593DC16}" destId="{C6622F43-6987-470E-B976-341B29A9A0F7}" srcOrd="0" destOrd="0" presId="urn:microsoft.com/office/officeart/2005/8/layout/bProcess4"/>
    <dgm:cxn modelId="{B78DE2B4-8F65-4503-8AF8-3768A1A91DD9}" type="presParOf" srcId="{98D1F4EB-E1FD-4898-BBB4-CFAB1593DC16}" destId="{4D0A0309-879C-45E2-8D66-B6F554CAE117}" srcOrd="1" destOrd="0" presId="urn:microsoft.com/office/officeart/2005/8/layout/bProcess4"/>
    <dgm:cxn modelId="{E108C2BE-5C31-4B7D-97CE-FF738404A729}" type="presParOf" srcId="{492A6493-6246-465B-A91A-DE99685D7FDB}" destId="{D4A4B50B-876E-4B2C-8463-075B4DEC85C9}" srcOrd="1" destOrd="0" presId="urn:microsoft.com/office/officeart/2005/8/layout/bProcess4"/>
    <dgm:cxn modelId="{5AF15371-D3B6-47FD-B9D5-755C735A945C}" type="presParOf" srcId="{492A6493-6246-465B-A91A-DE99685D7FDB}" destId="{6C0C152A-A846-46DD-84BE-561958977776}" srcOrd="2" destOrd="0" presId="urn:microsoft.com/office/officeart/2005/8/layout/bProcess4"/>
    <dgm:cxn modelId="{28C64564-0C41-4E85-B87F-F04A2ADA2445}" type="presParOf" srcId="{6C0C152A-A846-46DD-84BE-561958977776}" destId="{433CFD14-E485-4808-B9F7-EC0D816A3DC5}" srcOrd="0" destOrd="0" presId="urn:microsoft.com/office/officeart/2005/8/layout/bProcess4"/>
    <dgm:cxn modelId="{1A88D7AF-9EA2-427B-8FCD-9965777BD021}" type="presParOf" srcId="{6C0C152A-A846-46DD-84BE-561958977776}" destId="{9F497AC9-A187-447E-8DA0-DBC9E34CD04E}" srcOrd="1" destOrd="0" presId="urn:microsoft.com/office/officeart/2005/8/layout/bProcess4"/>
    <dgm:cxn modelId="{B1250E57-B6EE-42A6-8FD6-BBE1F86FB480}" type="presParOf" srcId="{492A6493-6246-465B-A91A-DE99685D7FDB}" destId="{47E9C294-2C6F-4A34-A6EA-68DB70B75ACE}" srcOrd="3" destOrd="0" presId="urn:microsoft.com/office/officeart/2005/8/layout/bProcess4"/>
    <dgm:cxn modelId="{F32ED1FF-F94F-456D-BE4D-3F10F062E5AF}" type="presParOf" srcId="{492A6493-6246-465B-A91A-DE99685D7FDB}" destId="{9A31CE58-A5C3-4037-94A9-52C907BB50FF}" srcOrd="4" destOrd="0" presId="urn:microsoft.com/office/officeart/2005/8/layout/bProcess4"/>
    <dgm:cxn modelId="{99CB230B-58D9-4233-AAED-8CA6CD5C8E1E}" type="presParOf" srcId="{9A31CE58-A5C3-4037-94A9-52C907BB50FF}" destId="{41826930-B5FE-4895-9572-5FCF761F4C3C}" srcOrd="0" destOrd="0" presId="urn:microsoft.com/office/officeart/2005/8/layout/bProcess4"/>
    <dgm:cxn modelId="{77255A81-BE0E-4465-B85E-31B26594F816}" type="presParOf" srcId="{9A31CE58-A5C3-4037-94A9-52C907BB50FF}" destId="{07DD0D2F-0580-4096-B89E-C21F41450816}" srcOrd="1" destOrd="0" presId="urn:microsoft.com/office/officeart/2005/8/layout/bProcess4"/>
    <dgm:cxn modelId="{F6020361-C32B-4B5C-9463-BAE8E3F66565}" type="presParOf" srcId="{492A6493-6246-465B-A91A-DE99685D7FDB}" destId="{E6DBF0E7-4C2A-42F2-AF1C-A2AB3F307A82}" srcOrd="5" destOrd="0" presId="urn:microsoft.com/office/officeart/2005/8/layout/bProcess4"/>
    <dgm:cxn modelId="{C1F7AA6B-EBC7-4C37-82C1-0DEEC10EE153}" type="presParOf" srcId="{492A6493-6246-465B-A91A-DE99685D7FDB}" destId="{01DE4E55-60A4-46A3-8049-CB1E5D215774}" srcOrd="6" destOrd="0" presId="urn:microsoft.com/office/officeart/2005/8/layout/bProcess4"/>
    <dgm:cxn modelId="{9674A389-103E-4D31-AEED-EFD5B030CB17}" type="presParOf" srcId="{01DE4E55-60A4-46A3-8049-CB1E5D215774}" destId="{D43A1F2F-3CE7-425F-97B6-31AB4F952C50}" srcOrd="0" destOrd="0" presId="urn:microsoft.com/office/officeart/2005/8/layout/bProcess4"/>
    <dgm:cxn modelId="{77FC817D-334D-4E0A-A4B6-992E9D7B85A4}" type="presParOf" srcId="{01DE4E55-60A4-46A3-8049-CB1E5D215774}" destId="{AF13B3D2-218F-44D3-9596-3709BFBDFA8D}" srcOrd="1" destOrd="0" presId="urn:microsoft.com/office/officeart/2005/8/layout/bProcess4"/>
    <dgm:cxn modelId="{D33AF2AD-39E8-443E-A7D8-C649F8EAE01F}" type="presParOf" srcId="{492A6493-6246-465B-A91A-DE99685D7FDB}" destId="{0F242F2B-8A4B-40E6-9384-75C851FBC587}" srcOrd="7" destOrd="0" presId="urn:microsoft.com/office/officeart/2005/8/layout/bProcess4"/>
    <dgm:cxn modelId="{3FDAACB3-C928-4736-94C1-B4AE7ABFFB21}" type="presParOf" srcId="{492A6493-6246-465B-A91A-DE99685D7FDB}" destId="{41CE3026-5DF9-4AEE-9838-62B090751943}" srcOrd="8" destOrd="0" presId="urn:microsoft.com/office/officeart/2005/8/layout/bProcess4"/>
    <dgm:cxn modelId="{971997ED-5CFF-4D0E-9C4E-A8741B210F0B}" type="presParOf" srcId="{41CE3026-5DF9-4AEE-9838-62B090751943}" destId="{E8F82EC8-DD27-4854-93C8-7F04C22A679F}" srcOrd="0" destOrd="0" presId="urn:microsoft.com/office/officeart/2005/8/layout/bProcess4"/>
    <dgm:cxn modelId="{11483274-D127-4C1F-8DA7-EAF5BF92F6FC}" type="presParOf" srcId="{41CE3026-5DF9-4AEE-9838-62B090751943}" destId="{9C96C7E8-0C06-4FB9-8541-77AB7ABD061D}" srcOrd="1" destOrd="0" presId="urn:microsoft.com/office/officeart/2005/8/layout/bProcess4"/>
    <dgm:cxn modelId="{8C6F695E-D6F5-49C7-8605-DF6CAEA23AD1}" type="presParOf" srcId="{492A6493-6246-465B-A91A-DE99685D7FDB}" destId="{64DD8BC2-7894-4213-A66C-4C209B236774}" srcOrd="9" destOrd="0" presId="urn:microsoft.com/office/officeart/2005/8/layout/bProcess4"/>
    <dgm:cxn modelId="{2FA6B3C5-5C12-4FE2-957D-D0B209495075}" type="presParOf" srcId="{492A6493-6246-465B-A91A-DE99685D7FDB}" destId="{1837766F-D1EA-4AC1-8098-42307B663F7D}" srcOrd="10" destOrd="0" presId="urn:microsoft.com/office/officeart/2005/8/layout/bProcess4"/>
    <dgm:cxn modelId="{396D892B-669C-4E07-834E-BF3A4CB1D6FA}" type="presParOf" srcId="{1837766F-D1EA-4AC1-8098-42307B663F7D}" destId="{72B024CB-B04A-483F-9F80-CBEC9666C666}" srcOrd="0" destOrd="0" presId="urn:microsoft.com/office/officeart/2005/8/layout/bProcess4"/>
    <dgm:cxn modelId="{3F5A725A-B1C2-4FE6-AB34-8C5F5DC24D78}" type="presParOf" srcId="{1837766F-D1EA-4AC1-8098-42307B663F7D}" destId="{CBB0D701-83D0-490D-A8D0-DEE97D7BEB57}" srcOrd="1" destOrd="0" presId="urn:microsoft.com/office/officeart/2005/8/layout/bProcess4"/>
    <dgm:cxn modelId="{5C48F716-65B8-449B-AC57-5767E01DF9AB}" type="presParOf" srcId="{492A6493-6246-465B-A91A-DE99685D7FDB}" destId="{A1E8B34B-349B-4195-8CCA-43135210FE4B}" srcOrd="11" destOrd="0" presId="urn:microsoft.com/office/officeart/2005/8/layout/bProcess4"/>
    <dgm:cxn modelId="{375765C1-D815-4407-BA4E-3EEEDB77A5E9}" type="presParOf" srcId="{492A6493-6246-465B-A91A-DE99685D7FDB}" destId="{40294B90-CC5E-4714-9418-9F7BF75C075D}" srcOrd="12" destOrd="0" presId="urn:microsoft.com/office/officeart/2005/8/layout/bProcess4"/>
    <dgm:cxn modelId="{931107E1-E71D-4FA2-B967-0B5CC324404A}" type="presParOf" srcId="{40294B90-CC5E-4714-9418-9F7BF75C075D}" destId="{D914AC2F-EC59-4413-9D34-9AFB45ED76A2}" srcOrd="0" destOrd="0" presId="urn:microsoft.com/office/officeart/2005/8/layout/bProcess4"/>
    <dgm:cxn modelId="{F6A6ED9B-DE9F-48FF-8537-379838818B1E}" type="presParOf" srcId="{40294B90-CC5E-4714-9418-9F7BF75C075D}" destId="{09AFD3AC-36DD-4F98-91BA-EB412E63FF50}" srcOrd="1" destOrd="0" presId="urn:microsoft.com/office/officeart/2005/8/layout/bProcess4"/>
    <dgm:cxn modelId="{CFE4CE89-1C9B-4457-8961-F52218A9F519}" type="presParOf" srcId="{492A6493-6246-465B-A91A-DE99685D7FDB}" destId="{56F83540-61CA-4E80-98C5-53EAED9C319F}" srcOrd="13" destOrd="0" presId="urn:microsoft.com/office/officeart/2005/8/layout/bProcess4"/>
    <dgm:cxn modelId="{60347424-CA9E-4855-AC73-71A5EB61120F}" type="presParOf" srcId="{492A6493-6246-465B-A91A-DE99685D7FDB}" destId="{AB0421F0-5700-4240-8A33-63D2BF465DF5}" srcOrd="14" destOrd="0" presId="urn:microsoft.com/office/officeart/2005/8/layout/bProcess4"/>
    <dgm:cxn modelId="{508C8128-3357-403F-993D-F93B678A032C}" type="presParOf" srcId="{AB0421F0-5700-4240-8A33-63D2BF465DF5}" destId="{320E3FCC-1B24-4B04-B309-F3ABD393CF07}" srcOrd="0" destOrd="0" presId="urn:microsoft.com/office/officeart/2005/8/layout/bProcess4"/>
    <dgm:cxn modelId="{F91B92E7-3207-49FA-B7C6-D0C66A97290A}" type="presParOf" srcId="{AB0421F0-5700-4240-8A33-63D2BF465DF5}" destId="{1E1B5EA5-B834-47EB-B450-C1851CA4FC57}" srcOrd="1" destOrd="0" presId="urn:microsoft.com/office/officeart/2005/8/layout/bProcess4"/>
    <dgm:cxn modelId="{7B9E759F-2155-42E7-A05A-20BB25CD3E03}" type="presParOf" srcId="{492A6493-6246-465B-A91A-DE99685D7FDB}" destId="{87627D7E-E787-4278-95F1-18A714C3D657}" srcOrd="15" destOrd="0" presId="urn:microsoft.com/office/officeart/2005/8/layout/bProcess4"/>
    <dgm:cxn modelId="{BB5ED288-C024-49C6-A581-8AA4EE3E2D30}" type="presParOf" srcId="{492A6493-6246-465B-A91A-DE99685D7FDB}" destId="{D7B72C56-4999-4B49-A1CB-BDEB06BDD812}" srcOrd="16" destOrd="0" presId="urn:microsoft.com/office/officeart/2005/8/layout/bProcess4"/>
    <dgm:cxn modelId="{52A74481-A865-4FA9-8226-3311A541E17E}" type="presParOf" srcId="{D7B72C56-4999-4B49-A1CB-BDEB06BDD812}" destId="{5181171F-8CCD-4014-AA5E-9EBDCC417E4D}" srcOrd="0" destOrd="0" presId="urn:microsoft.com/office/officeart/2005/8/layout/bProcess4"/>
    <dgm:cxn modelId="{6CE254FE-6F28-4487-B98A-47FB52977764}" type="presParOf" srcId="{D7B72C56-4999-4B49-A1CB-BDEB06BDD812}" destId="{E0A0D2F9-E449-4538-A459-D2141F10D422}" srcOrd="1" destOrd="0" presId="urn:microsoft.com/office/officeart/2005/8/layout/bProcess4"/>
    <dgm:cxn modelId="{8A64E8FB-B137-4B09-BFD7-807B45A55285}" type="presParOf" srcId="{492A6493-6246-465B-A91A-DE99685D7FDB}" destId="{69586641-C16F-4E00-BD74-A0AB9967434F}" srcOrd="17" destOrd="0" presId="urn:microsoft.com/office/officeart/2005/8/layout/bProcess4"/>
    <dgm:cxn modelId="{D1F5CBC1-38CE-4D98-A72A-67B32E329CE5}" type="presParOf" srcId="{492A6493-6246-465B-A91A-DE99685D7FDB}" destId="{8A181CFC-A8BE-4128-A044-86AA3B917079}" srcOrd="18" destOrd="0" presId="urn:microsoft.com/office/officeart/2005/8/layout/bProcess4"/>
    <dgm:cxn modelId="{465618C2-C587-406D-812A-8F55D499E8BB}" type="presParOf" srcId="{8A181CFC-A8BE-4128-A044-86AA3B917079}" destId="{28FD5DD7-D1DE-42E8-A348-E6623691F626}" srcOrd="0" destOrd="0" presId="urn:microsoft.com/office/officeart/2005/8/layout/bProcess4"/>
    <dgm:cxn modelId="{D6E839D1-CCB6-46C9-897B-A7F0E7D4992F}" type="presParOf" srcId="{8A181CFC-A8BE-4128-A044-86AA3B917079}" destId="{33E1C723-D1A7-4805-BDAC-5797A7B1F67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F6E6C8-20FD-4FAB-B6D5-075A47DD7E2E}">
      <dsp:nvSpPr>
        <dsp:cNvPr id="0" name=""/>
        <dsp:cNvSpPr/>
      </dsp:nvSpPr>
      <dsp:spPr>
        <a:xfrm>
          <a:off x="3291839" y="502"/>
          <a:ext cx="493776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Based on Electro-Chemistry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Advanced approach to time tested principles</a:t>
          </a:r>
          <a:endParaRPr lang="en-US" sz="2000" kern="1200" dirty="0"/>
        </a:p>
      </dsp:txBody>
      <dsp:txXfrm>
        <a:off x="3291839" y="502"/>
        <a:ext cx="4937760" cy="1958950"/>
      </dsp:txXfrm>
    </dsp:sp>
    <dsp:sp modelId="{BB7E4D85-32E6-4F19-9874-68052D3C0DA4}">
      <dsp:nvSpPr>
        <dsp:cNvPr id="0" name=""/>
        <dsp:cNvSpPr/>
      </dsp:nvSpPr>
      <dsp:spPr>
        <a:xfrm>
          <a:off x="0" y="502"/>
          <a:ext cx="3291840" cy="195895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Proven Technology</a:t>
          </a:r>
          <a:endParaRPr lang="en-US" sz="3800" kern="1200" dirty="0"/>
        </a:p>
      </dsp:txBody>
      <dsp:txXfrm>
        <a:off x="0" y="502"/>
        <a:ext cx="3291840" cy="1958950"/>
      </dsp:txXfrm>
    </dsp:sp>
    <dsp:sp modelId="{64F895D7-71A2-4A99-B81A-66B8EB04264E}">
      <dsp:nvSpPr>
        <dsp:cNvPr id="0" name=""/>
        <dsp:cNvSpPr/>
      </dsp:nvSpPr>
      <dsp:spPr>
        <a:xfrm>
          <a:off x="3291839" y="2155347"/>
          <a:ext cx="493776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Team of distinguished Technocrats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Three years of R&amp;D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Successful Pilot plant demonstration</a:t>
          </a:r>
          <a:endParaRPr lang="en-US" sz="2000" kern="1200" dirty="0"/>
        </a:p>
      </dsp:txBody>
      <dsp:txXfrm>
        <a:off x="3291839" y="2155347"/>
        <a:ext cx="4937760" cy="1958950"/>
      </dsp:txXfrm>
    </dsp:sp>
    <dsp:sp modelId="{E8F95DE6-BE12-4382-8504-A5AD4E80DD85}">
      <dsp:nvSpPr>
        <dsp:cNvPr id="0" name=""/>
        <dsp:cNvSpPr/>
      </dsp:nvSpPr>
      <dsp:spPr>
        <a:xfrm>
          <a:off x="0" y="2155347"/>
          <a:ext cx="3291840" cy="195895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bg2">
                  <a:lumMod val="75000"/>
                </a:schemeClr>
              </a:solidFill>
            </a:rPr>
            <a:t>Core Competence</a:t>
          </a:r>
          <a:endParaRPr lang="en-US" sz="3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0" y="2155347"/>
        <a:ext cx="3291840" cy="19589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47C29-4DE4-448C-B0FC-3BEF263BCD31}">
      <dsp:nvSpPr>
        <dsp:cNvPr id="0" name=""/>
        <dsp:cNvSpPr/>
      </dsp:nvSpPr>
      <dsp:spPr>
        <a:xfrm>
          <a:off x="3031617" y="2480059"/>
          <a:ext cx="2242566" cy="224256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XERODROP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rgbClr val="7030A0"/>
              </a:solidFill>
            </a:rPr>
            <a:t>CLEAN TECHNOLOGY</a:t>
          </a:r>
          <a:endParaRPr lang="en-US" sz="1600" b="1" kern="1200" dirty="0">
            <a:solidFill>
              <a:srgbClr val="7030A0"/>
            </a:solidFill>
          </a:endParaRPr>
        </a:p>
      </dsp:txBody>
      <dsp:txXfrm>
        <a:off x="3031617" y="2480059"/>
        <a:ext cx="2242566" cy="2242566"/>
      </dsp:txXfrm>
    </dsp:sp>
    <dsp:sp modelId="{64CCFE98-9A9C-4B69-9B77-6A41BAEA708B}">
      <dsp:nvSpPr>
        <dsp:cNvPr id="0" name=""/>
        <dsp:cNvSpPr/>
      </dsp:nvSpPr>
      <dsp:spPr>
        <a:xfrm rot="11700000">
          <a:off x="1194027" y="2730782"/>
          <a:ext cx="1805071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27ED3-2F71-433C-B4F2-28DF3E5E83BB}">
      <dsp:nvSpPr>
        <dsp:cNvPr id="0" name=""/>
        <dsp:cNvSpPr/>
      </dsp:nvSpPr>
      <dsp:spPr>
        <a:xfrm>
          <a:off x="159562" y="1964579"/>
          <a:ext cx="2130437" cy="170435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Bacteria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Chemicals</a:t>
          </a:r>
          <a:endParaRPr lang="en-US" sz="2300" kern="1200" dirty="0"/>
        </a:p>
      </dsp:txBody>
      <dsp:txXfrm>
        <a:off x="159562" y="1964579"/>
        <a:ext cx="2130437" cy="1704350"/>
      </dsp:txXfrm>
    </dsp:sp>
    <dsp:sp modelId="{F52CD1A3-A1B8-4F19-96D8-9F0C8974516D}">
      <dsp:nvSpPr>
        <dsp:cNvPr id="0" name=""/>
        <dsp:cNvSpPr/>
      </dsp:nvSpPr>
      <dsp:spPr>
        <a:xfrm rot="14700000">
          <a:off x="2350662" y="1352359"/>
          <a:ext cx="1805071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5510-1FC6-4207-8AB3-CFE714C5457F}">
      <dsp:nvSpPr>
        <dsp:cNvPr id="0" name=""/>
        <dsp:cNvSpPr/>
      </dsp:nvSpPr>
      <dsp:spPr>
        <a:xfrm>
          <a:off x="1806551" y="1774"/>
          <a:ext cx="2130437" cy="1704350"/>
        </a:xfrm>
        <a:prstGeom prst="roundRect">
          <a:avLst>
            <a:gd name="adj" fmla="val 10000"/>
          </a:avLst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Plug &amp; Play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806551" y="1774"/>
        <a:ext cx="2130437" cy="1704350"/>
      </dsp:txXfrm>
    </dsp:sp>
    <dsp:sp modelId="{0ABCC825-FBB7-4BDF-9863-6BFB12DEC831}">
      <dsp:nvSpPr>
        <dsp:cNvPr id="0" name=""/>
        <dsp:cNvSpPr/>
      </dsp:nvSpPr>
      <dsp:spPr>
        <a:xfrm rot="17700000">
          <a:off x="4150065" y="1352359"/>
          <a:ext cx="1805071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4C9E7-57E1-4435-A598-A25490A291EB}">
      <dsp:nvSpPr>
        <dsp:cNvPr id="0" name=""/>
        <dsp:cNvSpPr/>
      </dsp:nvSpPr>
      <dsp:spPr>
        <a:xfrm>
          <a:off x="4368811" y="1774"/>
          <a:ext cx="2130437" cy="170435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Only raw material required</a:t>
          </a:r>
          <a:r>
            <a:rPr lang="en-US" sz="20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ELECTRICITY</a:t>
          </a:r>
        </a:p>
      </dsp:txBody>
      <dsp:txXfrm>
        <a:off x="4368811" y="1774"/>
        <a:ext cx="2130437" cy="1704350"/>
      </dsp:txXfrm>
    </dsp:sp>
    <dsp:sp modelId="{CEB13D3F-FF62-4CA0-BEE6-F2E50A0A1973}">
      <dsp:nvSpPr>
        <dsp:cNvPr id="0" name=""/>
        <dsp:cNvSpPr/>
      </dsp:nvSpPr>
      <dsp:spPr>
        <a:xfrm rot="20700000">
          <a:off x="5306700" y="2730782"/>
          <a:ext cx="1805071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D659C-8087-4E25-9675-8BC3B327B04E}">
      <dsp:nvSpPr>
        <dsp:cNvPr id="0" name=""/>
        <dsp:cNvSpPr/>
      </dsp:nvSpPr>
      <dsp:spPr>
        <a:xfrm>
          <a:off x="6015800" y="1964579"/>
          <a:ext cx="2130437" cy="170435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Heat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Smoke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 Incineration</a:t>
          </a:r>
          <a:endParaRPr lang="en-US" sz="2300" kern="1200" dirty="0"/>
        </a:p>
      </dsp:txBody>
      <dsp:txXfrm>
        <a:off x="6015800" y="1964579"/>
        <a:ext cx="2130437" cy="17043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A4B50B-876E-4B2C-8463-075B4DEC85C9}">
      <dsp:nvSpPr>
        <dsp:cNvPr id="0" name=""/>
        <dsp:cNvSpPr/>
      </dsp:nvSpPr>
      <dsp:spPr>
        <a:xfrm rot="5487852">
          <a:off x="1223437" y="681667"/>
          <a:ext cx="1059126" cy="129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A0309-879C-45E2-8D66-B6F554CAE117}">
      <dsp:nvSpPr>
        <dsp:cNvPr id="0" name=""/>
        <dsp:cNvSpPr/>
      </dsp:nvSpPr>
      <dsp:spPr>
        <a:xfrm>
          <a:off x="1474858" y="1707"/>
          <a:ext cx="1442591" cy="865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Sewage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74858" y="1707"/>
        <a:ext cx="1442591" cy="865554"/>
      </dsp:txXfrm>
    </dsp:sp>
    <dsp:sp modelId="{47E9C294-2C6F-4A34-A6EA-68DB70B75ACE}">
      <dsp:nvSpPr>
        <dsp:cNvPr id="0" name=""/>
        <dsp:cNvSpPr/>
      </dsp:nvSpPr>
      <dsp:spPr>
        <a:xfrm rot="5324998">
          <a:off x="1203472" y="1765188"/>
          <a:ext cx="1095901" cy="1298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97AC9-A187-447E-8DA0-DBC9E34CD04E}">
      <dsp:nvSpPr>
        <dsp:cNvPr id="0" name=""/>
        <dsp:cNvSpPr/>
      </dsp:nvSpPr>
      <dsp:spPr>
        <a:xfrm>
          <a:off x="1447795" y="1066798"/>
          <a:ext cx="1442591" cy="86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Screening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47795" y="1066798"/>
        <a:ext cx="1442591" cy="865554"/>
      </dsp:txXfrm>
    </dsp:sp>
    <dsp:sp modelId="{E6DBF0E7-4C2A-42F2-AF1C-A2AB3F307A82}">
      <dsp:nvSpPr>
        <dsp:cNvPr id="0" name=""/>
        <dsp:cNvSpPr/>
      </dsp:nvSpPr>
      <dsp:spPr>
        <a:xfrm rot="5400000">
          <a:off x="1228715" y="2853980"/>
          <a:ext cx="1075632" cy="1298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D0D2F-0580-4096-B89E-C21F41450816}">
      <dsp:nvSpPr>
        <dsp:cNvPr id="0" name=""/>
        <dsp:cNvSpPr/>
      </dsp:nvSpPr>
      <dsp:spPr>
        <a:xfrm>
          <a:off x="1474858" y="2165594"/>
          <a:ext cx="1442591" cy="8655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Equalization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74858" y="2165594"/>
        <a:ext cx="1442591" cy="865554"/>
      </dsp:txXfrm>
    </dsp:sp>
    <dsp:sp modelId="{0F242F2B-8A4B-40E6-9384-75C851FBC587}">
      <dsp:nvSpPr>
        <dsp:cNvPr id="0" name=""/>
        <dsp:cNvSpPr/>
      </dsp:nvSpPr>
      <dsp:spPr>
        <a:xfrm>
          <a:off x="1769687" y="3394951"/>
          <a:ext cx="1912335" cy="1298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3B3D2-218F-44D3-9596-3709BFBDFA8D}">
      <dsp:nvSpPr>
        <dsp:cNvPr id="0" name=""/>
        <dsp:cNvSpPr/>
      </dsp:nvSpPr>
      <dsp:spPr>
        <a:xfrm>
          <a:off x="1474858" y="3247537"/>
          <a:ext cx="1442591" cy="8655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Xerodrop 1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74858" y="3247537"/>
        <a:ext cx="1442591" cy="865554"/>
      </dsp:txXfrm>
    </dsp:sp>
    <dsp:sp modelId="{64DD8BC2-7894-4213-A66C-4C209B236774}">
      <dsp:nvSpPr>
        <dsp:cNvPr id="0" name=""/>
        <dsp:cNvSpPr/>
      </dsp:nvSpPr>
      <dsp:spPr>
        <a:xfrm rot="16200000">
          <a:off x="3147361" y="2853980"/>
          <a:ext cx="1075632" cy="1298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6C7E8-0C06-4FB9-8541-77AB7ABD061D}">
      <dsp:nvSpPr>
        <dsp:cNvPr id="0" name=""/>
        <dsp:cNvSpPr/>
      </dsp:nvSpPr>
      <dsp:spPr>
        <a:xfrm>
          <a:off x="3393504" y="3247537"/>
          <a:ext cx="1442591" cy="8655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Filtration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3504" y="3247537"/>
        <a:ext cx="1442591" cy="865554"/>
      </dsp:txXfrm>
    </dsp:sp>
    <dsp:sp modelId="{A1E8B34B-349B-4195-8CCA-43135210FE4B}">
      <dsp:nvSpPr>
        <dsp:cNvPr id="0" name=""/>
        <dsp:cNvSpPr/>
      </dsp:nvSpPr>
      <dsp:spPr>
        <a:xfrm rot="16200000">
          <a:off x="3147361" y="1772037"/>
          <a:ext cx="1075632" cy="1298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0D701-83D0-490D-A8D0-DEE97D7BEB57}">
      <dsp:nvSpPr>
        <dsp:cNvPr id="0" name=""/>
        <dsp:cNvSpPr/>
      </dsp:nvSpPr>
      <dsp:spPr>
        <a:xfrm>
          <a:off x="3393504" y="2165594"/>
          <a:ext cx="1442591" cy="865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Xerodrop 2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3504" y="2165594"/>
        <a:ext cx="1442591" cy="865554"/>
      </dsp:txXfrm>
    </dsp:sp>
    <dsp:sp modelId="{56F83540-61CA-4E80-98C5-53EAED9C319F}">
      <dsp:nvSpPr>
        <dsp:cNvPr id="0" name=""/>
        <dsp:cNvSpPr/>
      </dsp:nvSpPr>
      <dsp:spPr>
        <a:xfrm rot="16200000">
          <a:off x="3147361" y="690093"/>
          <a:ext cx="1075632" cy="1298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FD3AC-36DD-4F98-91BA-EB412E63FF50}">
      <dsp:nvSpPr>
        <dsp:cNvPr id="0" name=""/>
        <dsp:cNvSpPr/>
      </dsp:nvSpPr>
      <dsp:spPr>
        <a:xfrm>
          <a:off x="3393504" y="1083651"/>
          <a:ext cx="1442591" cy="86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Desalination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3504" y="1083651"/>
        <a:ext cx="1442591" cy="865554"/>
      </dsp:txXfrm>
    </dsp:sp>
    <dsp:sp modelId="{87627D7E-E787-4278-95F1-18A714C3D657}">
      <dsp:nvSpPr>
        <dsp:cNvPr id="0" name=""/>
        <dsp:cNvSpPr/>
      </dsp:nvSpPr>
      <dsp:spPr>
        <a:xfrm>
          <a:off x="3688333" y="149122"/>
          <a:ext cx="1912335" cy="1298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B5EA5-B834-47EB-B450-C1851CA4FC57}">
      <dsp:nvSpPr>
        <dsp:cNvPr id="0" name=""/>
        <dsp:cNvSpPr/>
      </dsp:nvSpPr>
      <dsp:spPr>
        <a:xfrm>
          <a:off x="3393504" y="1707"/>
          <a:ext cx="1442591" cy="8655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Ultraviolet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Treatment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93504" y="1707"/>
        <a:ext cx="1442591" cy="865554"/>
      </dsp:txXfrm>
    </dsp:sp>
    <dsp:sp modelId="{69586641-C16F-4E00-BD74-A0AB9967434F}">
      <dsp:nvSpPr>
        <dsp:cNvPr id="0" name=""/>
        <dsp:cNvSpPr/>
      </dsp:nvSpPr>
      <dsp:spPr>
        <a:xfrm rot="5400000">
          <a:off x="5066007" y="690093"/>
          <a:ext cx="1075632" cy="1298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D2F9-E449-4538-A459-D2141F10D422}">
      <dsp:nvSpPr>
        <dsp:cNvPr id="0" name=""/>
        <dsp:cNvSpPr/>
      </dsp:nvSpPr>
      <dsp:spPr>
        <a:xfrm>
          <a:off x="5312150" y="1707"/>
          <a:ext cx="1442591" cy="8655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Electro-chlorination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312150" y="1707"/>
        <a:ext cx="1442591" cy="865554"/>
      </dsp:txXfrm>
    </dsp:sp>
    <dsp:sp modelId="{33E1C723-D1A7-4805-BDAC-5797A7B1F674}">
      <dsp:nvSpPr>
        <dsp:cNvPr id="0" name=""/>
        <dsp:cNvSpPr/>
      </dsp:nvSpPr>
      <dsp:spPr>
        <a:xfrm>
          <a:off x="5312150" y="1083651"/>
          <a:ext cx="1442591" cy="8655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>
                  <a:lumMod val="50000"/>
                </a:schemeClr>
              </a:solidFill>
            </a:rPr>
            <a:t>Drinking water</a:t>
          </a:r>
          <a:endParaRPr lang="en-US" sz="15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312150" y="1083651"/>
        <a:ext cx="1442591" cy="86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4D548C3-B3D2-4E1E-BC47-43107BB2D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48C3-B3D2-4E1E-BC47-43107BB2D9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548C3-B3D2-4E1E-BC47-43107BB2D9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83E5-BCF6-4231-9BA6-099B640D5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3A22-43A4-4E8F-A3AB-3BD96747F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D269-57F6-4EE2-9C46-5DBF4856C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36B4-55D2-4FE8-A35C-9409F7D9B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54ED-57BB-4E1F-881C-E8CBFF6E9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7AA0-923F-4EAC-AF20-B540E527D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DB59-EF31-4986-A0F6-F09B0A5B1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D8D7-EB28-4C7C-B24C-0F39FB100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95AF-4353-4B83-81F4-EC4F9A077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4079-8C0A-44B3-8D71-243E7CEC1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5320-F676-4248-BBD5-8F7E3E8F9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EFF8-E0AC-48F0-8980-18D09158B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C668-FD60-470C-B7FA-06089EB05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672C-FD9D-4249-9EE0-5707469E8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9AED6D4-485B-4B0C-AD0E-7BF0A28B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eolus.bioenergy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eolusbioenergy.com/" TargetMode="External"/><Relationship Id="rId4" Type="http://schemas.openxmlformats.org/officeDocument/2006/relationships/hyperlink" Target="mailto:info@aeolusbioenergy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97075"/>
            <a:ext cx="7772400" cy="2879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Sewage Treatment System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XERODROP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endParaRPr lang="en-US" dirty="0" smtClean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 smtClean="0">
                <a:solidFill>
                  <a:srgbClr val="000000"/>
                </a:solidFill>
                <a:effectLst/>
                <a:latin typeface="Arial" charset="0"/>
              </a:rPr>
              <a:t>Aeolus Sustainable Bio-Energy Pvt Ltd</a:t>
            </a:r>
            <a:r>
              <a:rPr lang="en-US" sz="2800" dirty="0" smtClean="0">
                <a:latin typeface="Arial" charset="0"/>
              </a:rPr>
              <a:t>,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ffectLst/>
              </a:rPr>
              <a:t>XERODROP – Pilot Plant</a:t>
            </a:r>
            <a:endParaRPr lang="en-US" sz="32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Table Placeholder 58" descr="DSC03210.JPG"/>
          <p:cNvPicPr>
            <a:picLocks noGrp="1" noChangeAspect="1"/>
          </p:cNvPicPr>
          <p:nvPr>
            <p:ph type="tbl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676400"/>
            <a:ext cx="3048000" cy="2286000"/>
          </a:xfrm>
        </p:spPr>
      </p:pic>
      <p:pic>
        <p:nvPicPr>
          <p:cNvPr id="14341" name="Picture 59" descr="DSC032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0" descr="DSC032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267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Xerodrop Distillery spent wash results</a:t>
            </a:r>
            <a:endParaRPr lang="en-US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Table Placeholder 3" descr="DSC05284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39738"/>
            <a:ext cx="7924800" cy="56658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"/>
            <a:ext cx="1447800" cy="96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96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00"/>
                </a:solidFill>
                <a:effectLst/>
              </a:rPr>
              <a:t>XERODROP</a:t>
            </a:r>
            <a:r>
              <a:rPr lang="en-US" sz="4000" dirty="0" smtClean="0"/>
              <a:t>				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Process Block Diagram</a:t>
            </a:r>
            <a:r>
              <a:rPr lang="en-US" sz="2000" dirty="0" smtClean="0"/>
              <a:t>		</a:t>
            </a:r>
          </a:p>
        </p:txBody>
      </p:sp>
      <p:sp>
        <p:nvSpPr>
          <p:cNvPr id="17412" name="Rectangle 221"/>
          <p:cNvSpPr>
            <a:spLocks noChangeArrowheads="1"/>
          </p:cNvSpPr>
          <p:nvPr/>
        </p:nvSpPr>
        <p:spPr bwMode="auto">
          <a:xfrm>
            <a:off x="1905000" y="0"/>
            <a:ext cx="5467350" cy="697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3" name="Line 207"/>
          <p:cNvSpPr>
            <a:spLocks noChangeShapeType="1"/>
          </p:cNvSpPr>
          <p:nvPr/>
        </p:nvSpPr>
        <p:spPr bwMode="auto">
          <a:xfrm>
            <a:off x="3841750" y="1143000"/>
            <a:ext cx="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4" name="Line 206"/>
          <p:cNvSpPr>
            <a:spLocks noChangeShapeType="1"/>
          </p:cNvSpPr>
          <p:nvPr/>
        </p:nvSpPr>
        <p:spPr bwMode="auto">
          <a:xfrm>
            <a:off x="5435600" y="1143000"/>
            <a:ext cx="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5" name="Line 205"/>
          <p:cNvSpPr>
            <a:spLocks noChangeShapeType="1"/>
          </p:cNvSpPr>
          <p:nvPr/>
        </p:nvSpPr>
        <p:spPr bwMode="auto">
          <a:xfrm>
            <a:off x="4524375" y="1714500"/>
            <a:ext cx="0" cy="342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6" name="Line 204"/>
          <p:cNvSpPr>
            <a:spLocks noChangeShapeType="1"/>
          </p:cNvSpPr>
          <p:nvPr/>
        </p:nvSpPr>
        <p:spPr bwMode="auto">
          <a:xfrm>
            <a:off x="4524375" y="2400300"/>
            <a:ext cx="0" cy="342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7" name="Line 203"/>
          <p:cNvSpPr>
            <a:spLocks noChangeShapeType="1"/>
          </p:cNvSpPr>
          <p:nvPr/>
        </p:nvSpPr>
        <p:spPr bwMode="auto">
          <a:xfrm>
            <a:off x="4524375" y="3086100"/>
            <a:ext cx="0" cy="342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8" name="Line 202"/>
          <p:cNvSpPr>
            <a:spLocks noChangeShapeType="1"/>
          </p:cNvSpPr>
          <p:nvPr/>
        </p:nvSpPr>
        <p:spPr bwMode="auto">
          <a:xfrm>
            <a:off x="4524375" y="3771900"/>
            <a:ext cx="0" cy="342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9" name="Line 201"/>
          <p:cNvSpPr>
            <a:spLocks noChangeShapeType="1"/>
          </p:cNvSpPr>
          <p:nvPr/>
        </p:nvSpPr>
        <p:spPr bwMode="auto">
          <a:xfrm>
            <a:off x="4524375" y="4457700"/>
            <a:ext cx="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0" name="Line 200"/>
          <p:cNvSpPr>
            <a:spLocks noChangeShapeType="1"/>
          </p:cNvSpPr>
          <p:nvPr/>
        </p:nvSpPr>
        <p:spPr bwMode="auto">
          <a:xfrm>
            <a:off x="4524375" y="5029200"/>
            <a:ext cx="0" cy="342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1" name="Line 199"/>
          <p:cNvSpPr>
            <a:spLocks noChangeShapeType="1"/>
          </p:cNvSpPr>
          <p:nvPr/>
        </p:nvSpPr>
        <p:spPr bwMode="auto">
          <a:xfrm>
            <a:off x="4524375" y="5715000"/>
            <a:ext cx="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2" name="Line 198"/>
          <p:cNvSpPr>
            <a:spLocks noChangeShapeType="1"/>
          </p:cNvSpPr>
          <p:nvPr/>
        </p:nvSpPr>
        <p:spPr bwMode="auto">
          <a:xfrm>
            <a:off x="4524375" y="6286500"/>
            <a:ext cx="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1905000" y="458788"/>
            <a:ext cx="5334000" cy="6399212"/>
            <a:chOff x="1200" y="288"/>
            <a:chExt cx="3360" cy="4031"/>
          </a:xfrm>
        </p:grpSpPr>
        <p:sp>
          <p:nvSpPr>
            <p:cNvPr id="17432" name="Rectangle 242"/>
            <p:cNvSpPr>
              <a:spLocks noChangeArrowheads="1"/>
            </p:cNvSpPr>
            <p:nvPr/>
          </p:nvSpPr>
          <p:spPr bwMode="auto">
            <a:xfrm>
              <a:off x="2112" y="1632"/>
              <a:ext cx="1458" cy="23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3" name="AutoShape 220"/>
            <p:cNvSpPr>
              <a:spLocks noChangeArrowheads="1"/>
            </p:cNvSpPr>
            <p:nvPr/>
          </p:nvSpPr>
          <p:spPr bwMode="auto">
            <a:xfrm>
              <a:off x="1392" y="288"/>
              <a:ext cx="1148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latin typeface="Arial" charset="0"/>
                  <a:ea typeface="Times New Roman" pitchFamily="18" charset="0"/>
                  <a:cs typeface="Shruti" pitchFamily="2"/>
                </a:rPr>
                <a:t>Effluent A</a:t>
              </a:r>
              <a:endParaRPr lang="en-US" sz="1100" dirty="0">
                <a:latin typeface="Arial" charset="0"/>
                <a:ea typeface="Times New Roman" pitchFamily="18" charset="0"/>
                <a:cs typeface="Shruti" pitchFamily="2"/>
              </a:endParaRPr>
            </a:p>
            <a:p>
              <a:r>
                <a:rPr lang="en-US" sz="1200" dirty="0">
                  <a:latin typeface="Arial" charset="0"/>
                  <a:ea typeface="Times New Roman" pitchFamily="18" charset="0"/>
                  <a:cs typeface="Shruti" pitchFamily="2"/>
                </a:rPr>
                <a:t>From various collection points</a:t>
              </a:r>
              <a:endParaRPr lang="en-US" dirty="0"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4" name="AutoShape 219"/>
            <p:cNvSpPr>
              <a:spLocks noChangeArrowheads="1"/>
            </p:cNvSpPr>
            <p:nvPr/>
          </p:nvSpPr>
          <p:spPr bwMode="auto">
            <a:xfrm>
              <a:off x="3353" y="288"/>
              <a:ext cx="1147" cy="43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latin typeface="Arial" charset="0"/>
                  <a:ea typeface="Times New Roman" pitchFamily="18" charset="0"/>
                  <a:cs typeface="Shruti" pitchFamily="2"/>
                </a:rPr>
                <a:t>Effluent B</a:t>
              </a:r>
              <a:endParaRPr lang="en-US" sz="1100" dirty="0">
                <a:latin typeface="Arial" charset="0"/>
                <a:ea typeface="Times New Roman" pitchFamily="18" charset="0"/>
                <a:cs typeface="Shruti" pitchFamily="2"/>
              </a:endParaRPr>
            </a:p>
            <a:p>
              <a:r>
                <a:rPr lang="en-US" sz="1200" dirty="0">
                  <a:latin typeface="Arial" charset="0"/>
                  <a:ea typeface="Times New Roman" pitchFamily="18" charset="0"/>
                  <a:cs typeface="Shruti" pitchFamily="2"/>
                </a:rPr>
                <a:t>From various collection points</a:t>
              </a:r>
              <a:endParaRPr lang="en-US" dirty="0"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5" name="AutoShape 218"/>
            <p:cNvSpPr>
              <a:spLocks noChangeArrowheads="1"/>
            </p:cNvSpPr>
            <p:nvPr/>
          </p:nvSpPr>
          <p:spPr bwMode="auto">
            <a:xfrm>
              <a:off x="2276" y="864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Screening</a:t>
              </a:r>
              <a:endParaRPr lang="en-US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6" name="AutoShape 217"/>
            <p:cNvSpPr>
              <a:spLocks noChangeArrowheads="1"/>
            </p:cNvSpPr>
            <p:nvPr/>
          </p:nvSpPr>
          <p:spPr bwMode="auto">
            <a:xfrm>
              <a:off x="2276" y="1296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Equalization tank</a:t>
              </a:r>
              <a:endParaRPr lang="en-US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7" name="AutoShape 216"/>
            <p:cNvSpPr>
              <a:spLocks noChangeArrowheads="1"/>
            </p:cNvSpPr>
            <p:nvPr/>
          </p:nvSpPr>
          <p:spPr bwMode="auto">
            <a:xfrm>
              <a:off x="2276" y="1728"/>
              <a:ext cx="1219" cy="21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XERODROP</a:t>
              </a:r>
              <a:r>
                <a:rPr lang="en-US" sz="1200" b="1" dirty="0">
                  <a:latin typeface="Arial" charset="0"/>
                  <a:ea typeface="Times New Roman" pitchFamily="18" charset="0"/>
                  <a:cs typeface="Shruti" pitchFamily="2"/>
                </a:rPr>
                <a:t> </a:t>
              </a:r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Reactor -1</a:t>
              </a:r>
              <a:endParaRPr lang="en-US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8" name="AutoShape 215"/>
            <p:cNvSpPr>
              <a:spLocks noChangeArrowheads="1"/>
            </p:cNvSpPr>
            <p:nvPr/>
          </p:nvSpPr>
          <p:spPr bwMode="auto">
            <a:xfrm>
              <a:off x="2256" y="2160"/>
              <a:ext cx="1219" cy="21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Clarifier</a:t>
              </a:r>
              <a:endParaRPr lang="en-US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39" name="AutoShape 214"/>
            <p:cNvSpPr>
              <a:spLocks noChangeArrowheads="1"/>
            </p:cNvSpPr>
            <p:nvPr/>
          </p:nvSpPr>
          <p:spPr bwMode="auto">
            <a:xfrm>
              <a:off x="2276" y="2592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XERODROP Reactor -2</a:t>
              </a:r>
              <a:endParaRPr lang="en-US" dirty="0"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0" name="AutoShape 213"/>
            <p:cNvSpPr>
              <a:spLocks noChangeArrowheads="1"/>
            </p:cNvSpPr>
            <p:nvPr/>
          </p:nvSpPr>
          <p:spPr bwMode="auto">
            <a:xfrm>
              <a:off x="2276" y="2952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Settling tank</a:t>
              </a:r>
              <a:endParaRPr lang="en-US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1" name="AutoShape 212"/>
            <p:cNvSpPr>
              <a:spLocks noChangeArrowheads="1"/>
            </p:cNvSpPr>
            <p:nvPr/>
          </p:nvSpPr>
          <p:spPr bwMode="auto">
            <a:xfrm>
              <a:off x="2276" y="3744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Activated carbon filter</a:t>
              </a:r>
              <a:endParaRPr lang="en-US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2" name="AutoShape 211"/>
            <p:cNvSpPr>
              <a:spLocks noChangeArrowheads="1"/>
            </p:cNvSpPr>
            <p:nvPr/>
          </p:nvSpPr>
          <p:spPr bwMode="auto">
            <a:xfrm>
              <a:off x="2276" y="3384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2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Pressure sand filter</a:t>
              </a:r>
              <a:endParaRPr lang="en-US" dirty="0">
                <a:solidFill>
                  <a:schemeClr val="bg2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3" name="AutoShape 210"/>
            <p:cNvSpPr>
              <a:spLocks noChangeArrowheads="1"/>
            </p:cNvSpPr>
            <p:nvPr/>
          </p:nvSpPr>
          <p:spPr bwMode="auto">
            <a:xfrm>
              <a:off x="2276" y="4104"/>
              <a:ext cx="1219" cy="2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Treated effluent</a:t>
              </a:r>
              <a:endParaRPr lang="en-US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4" name="Oval 208"/>
            <p:cNvSpPr>
              <a:spLocks noChangeArrowheads="1"/>
            </p:cNvSpPr>
            <p:nvPr/>
          </p:nvSpPr>
          <p:spPr bwMode="auto">
            <a:xfrm>
              <a:off x="1200" y="1080"/>
              <a:ext cx="1004" cy="504"/>
            </a:xfrm>
            <a:prstGeom prst="ellipse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bg1"/>
                </a:solidFill>
                <a:latin typeface="Arial" charset="0"/>
                <a:ea typeface="Times New Roman" pitchFamily="18" charset="0"/>
                <a:cs typeface="Shruti" pitchFamily="2"/>
              </a:endParaRPr>
            </a:p>
          </p:txBody>
        </p:sp>
        <p:sp>
          <p:nvSpPr>
            <p:cNvPr id="17445" name="Line 197"/>
            <p:cNvSpPr>
              <a:spLocks noChangeShapeType="1"/>
            </p:cNvSpPr>
            <p:nvPr/>
          </p:nvSpPr>
          <p:spPr bwMode="auto">
            <a:xfrm>
              <a:off x="3493" y="2267"/>
              <a:ext cx="433" cy="3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6" name="Line 196"/>
            <p:cNvSpPr>
              <a:spLocks noChangeShapeType="1"/>
            </p:cNvSpPr>
            <p:nvPr/>
          </p:nvSpPr>
          <p:spPr bwMode="auto">
            <a:xfrm flipV="1">
              <a:off x="3496" y="2736"/>
              <a:ext cx="430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7" name="AutoShape 222"/>
            <p:cNvSpPr>
              <a:spLocks noChangeArrowheads="1"/>
            </p:cNvSpPr>
            <p:nvPr/>
          </p:nvSpPr>
          <p:spPr bwMode="auto">
            <a:xfrm>
              <a:off x="3888" y="2496"/>
              <a:ext cx="672" cy="469"/>
            </a:xfrm>
            <a:custGeom>
              <a:avLst/>
              <a:gdLst>
                <a:gd name="T0" fmla="*/ 18 w 21600"/>
                <a:gd name="T1" fmla="*/ 5 h 21600"/>
                <a:gd name="T2" fmla="*/ 10 w 21600"/>
                <a:gd name="T3" fmla="*/ 10 h 21600"/>
                <a:gd name="T4" fmla="*/ 3 w 21600"/>
                <a:gd name="T5" fmla="*/ 5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3 h 21600"/>
                <a:gd name="T14" fmla="*/ 17100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Times New Roman" pitchFamily="18" charset="0"/>
                  <a:cs typeface="Shruti" pitchFamily="2"/>
                </a:rPr>
                <a:t>Solid Sludge</a:t>
              </a:r>
            </a:p>
          </p:txBody>
        </p:sp>
      </p:grpSp>
      <p:sp>
        <p:nvSpPr>
          <p:cNvPr id="17424" name="Rectangle 226"/>
          <p:cNvSpPr>
            <a:spLocks noChangeArrowheads="1"/>
          </p:cNvSpPr>
          <p:nvPr/>
        </p:nvSpPr>
        <p:spPr bwMode="auto">
          <a:xfrm>
            <a:off x="0" y="-5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7425" name="Rectangle 240"/>
          <p:cNvSpPr>
            <a:spLocks noChangeArrowheads="1"/>
          </p:cNvSpPr>
          <p:nvPr/>
        </p:nvSpPr>
        <p:spPr bwMode="auto">
          <a:xfrm>
            <a:off x="0" y="691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/>
            <a:endParaRPr lang="en-US" dirty="0">
              <a:latin typeface="Arial" charset="0"/>
            </a:endParaRPr>
          </a:p>
        </p:txBody>
      </p:sp>
      <p:sp>
        <p:nvSpPr>
          <p:cNvPr id="17426" name="Line 272"/>
          <p:cNvSpPr>
            <a:spLocks noChangeShapeType="1"/>
          </p:cNvSpPr>
          <p:nvPr/>
        </p:nvSpPr>
        <p:spPr bwMode="auto">
          <a:xfrm>
            <a:off x="4495800" y="31242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27" name="Line 273"/>
          <p:cNvSpPr>
            <a:spLocks noChangeShapeType="1"/>
          </p:cNvSpPr>
          <p:nvPr/>
        </p:nvSpPr>
        <p:spPr bwMode="auto">
          <a:xfrm>
            <a:off x="4495800" y="3810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28" name="Line 275"/>
          <p:cNvSpPr>
            <a:spLocks noChangeShapeType="1"/>
          </p:cNvSpPr>
          <p:nvPr/>
        </p:nvSpPr>
        <p:spPr bwMode="auto">
          <a:xfrm>
            <a:off x="4495800" y="4495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29" name="Line 276"/>
          <p:cNvSpPr>
            <a:spLocks noChangeShapeType="1"/>
          </p:cNvSpPr>
          <p:nvPr/>
        </p:nvSpPr>
        <p:spPr bwMode="auto">
          <a:xfrm>
            <a:off x="4495800" y="5029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30" name="Line 277"/>
          <p:cNvSpPr>
            <a:spLocks noChangeShapeType="1"/>
          </p:cNvSpPr>
          <p:nvPr/>
        </p:nvSpPr>
        <p:spPr bwMode="auto">
          <a:xfrm>
            <a:off x="4495800" y="57150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31" name="Line 278"/>
          <p:cNvSpPr>
            <a:spLocks noChangeShapeType="1"/>
          </p:cNvSpPr>
          <p:nvPr/>
        </p:nvSpPr>
        <p:spPr bwMode="auto">
          <a:xfrm>
            <a:off x="4495800" y="2438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Xerodrop – Concept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Content Placeholder 4" descr="STP XERODROP Treatment sch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52014"/>
            <a:ext cx="8694821" cy="456778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XERODROP - </a:t>
            </a:r>
            <a:r>
              <a:rPr lang="en-US" sz="3200" dirty="0" smtClean="0">
                <a:solidFill>
                  <a:srgbClr val="000000"/>
                </a:solidFill>
                <a:effectLst/>
              </a:rPr>
              <a:t>PROCESS</a:t>
            </a:r>
            <a:r>
              <a:rPr lang="en-US" sz="4000" dirty="0" smtClean="0">
                <a:solidFill>
                  <a:srgbClr val="000000"/>
                </a:solidFill>
                <a:effectLst/>
              </a:rPr>
              <a:t>				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Primary Treatment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Screening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Collection and Equalization Tank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Secondary Treatment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Electro-chemical process 3 stages in reactors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Settling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Tertiary Treatment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Sand filtration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Activated Carbon adsorption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Reverse Osmosis (optional)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06" y="1"/>
            <a:ext cx="1479594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XERODROP Results	</a:t>
            </a:r>
            <a:r>
              <a:rPr lang="en-US" sz="4000" dirty="0" smtClean="0"/>
              <a:t>				</a:t>
            </a:r>
          </a:p>
        </p:txBody>
      </p:sp>
      <p:pic>
        <p:nvPicPr>
          <p:cNvPr id="3072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2938"/>
            <a:ext cx="8229600" cy="4097337"/>
          </a:xfrm>
          <a:solidFill>
            <a:schemeClr val="bg1"/>
          </a:solidFill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457200" y="3200400"/>
            <a:ext cx="5867400" cy="2438400"/>
            <a:chOff x="288" y="2016"/>
            <a:chExt cx="3696" cy="1536"/>
          </a:xfrm>
        </p:grpSpPr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 rot="10800000">
              <a:off x="288" y="2064"/>
              <a:ext cx="480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 anchorCtr="1"/>
            <a:lstStyle/>
            <a:p>
              <a:r>
                <a:rPr lang="en-US" b="1" dirty="0">
                  <a:solidFill>
                    <a:srgbClr val="000000"/>
                  </a:solidFill>
                </a:rPr>
                <a:t>Before Treatment</a:t>
              </a:r>
            </a:p>
          </p:txBody>
        </p:sp>
        <p:sp>
          <p:nvSpPr>
            <p:cNvPr id="19463" name="Rectangle 9"/>
            <p:cNvSpPr>
              <a:spLocks noChangeArrowheads="1"/>
            </p:cNvSpPr>
            <p:nvPr/>
          </p:nvSpPr>
          <p:spPr bwMode="auto">
            <a:xfrm rot="10800000">
              <a:off x="1920" y="2016"/>
              <a:ext cx="480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US" b="1" dirty="0">
                  <a:solidFill>
                    <a:srgbClr val="000000"/>
                  </a:solidFill>
                </a:rPr>
                <a:t>After </a:t>
              </a:r>
              <a:r>
                <a:rPr lang="en-US" b="1" dirty="0" smtClean="0">
                  <a:solidFill>
                    <a:srgbClr val="000000"/>
                  </a:solidFill>
                </a:rPr>
                <a:t> Stage 1</a:t>
              </a:r>
              <a:endParaRPr lang="en-US" b="1" dirty="0">
                <a:solidFill>
                  <a:srgbClr val="000000"/>
                </a:solidFill>
              </a:endParaRPr>
            </a:p>
            <a:p>
              <a:r>
                <a:rPr lang="en-US" b="1" dirty="0" smtClean="0">
                  <a:solidFill>
                    <a:srgbClr val="000000"/>
                  </a:solidFill>
                </a:rPr>
                <a:t>Treatment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 rot="10800000">
              <a:off x="3504" y="2016"/>
              <a:ext cx="480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r>
                <a:rPr lang="en-US" b="1" dirty="0">
                  <a:solidFill>
                    <a:srgbClr val="000000"/>
                  </a:solidFill>
                </a:rPr>
                <a:t>After </a:t>
              </a:r>
              <a:r>
                <a:rPr lang="en-US" b="1" dirty="0" smtClean="0">
                  <a:solidFill>
                    <a:srgbClr val="000000"/>
                  </a:solidFill>
                </a:rPr>
                <a:t> Final Treatment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XERODROP Plant Layout</a:t>
            </a:r>
            <a:r>
              <a:rPr lang="en-US" sz="4000" dirty="0" smtClean="0"/>
              <a:t>					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752600"/>
            <a:ext cx="86106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/>
              </a:rPr>
              <a:t>Xerodrop implementation for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Municipal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bodies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effectLst/>
              </a:rPr>
              <a:t>Xerodrop can be 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implemented in 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2 possible ways</a:t>
            </a:r>
          </a:p>
          <a:p>
            <a:endParaRPr lang="en-US" sz="2800" dirty="0" smtClean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Xerodrop Satellite units for each wards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lphaUcPeriod"/>
            </a:pPr>
            <a:endParaRPr lang="en-US" sz="2800" b="1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990000"/>
                </a:solidFill>
                <a:effectLst/>
              </a:rPr>
              <a:t>Xerodrop Centralized units for existing STP</a:t>
            </a:r>
          </a:p>
          <a:p>
            <a:pPr marL="514350" indent="-514350">
              <a:buNone/>
            </a:pPr>
            <a:endParaRPr lang="en-US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Xerodrop Satellite units for Wards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Water recovery treatment centers 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Xerodrop units for each ward benefits by: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Reduced load on central STP. Up to 95% reduction in wastewater effluent from the development resulting in: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Saving in wastewater transportation costs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Elimination of expensive and time consuming expansion projects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Instant &amp; localized, point of use recycling of treated water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Small footprint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Source of emergency potable / non potable / fire fighting water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Rapid implementation for &gt;95% water recovery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Industrial / domestic utility reuse of water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Xerodrop Centralized unit for existing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STP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Enhancing capacity utilization of existing infrastructure by more than 500%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Holding time of the primary clarifier reduced to less than 5 hours from 4 days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Stage wise development of the project finally ends up in complete switching over to Xerodrop technology.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"/>
            <a:ext cx="1524000" cy="102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2100"/>
            <a:ext cx="8382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effectLst/>
              </a:rPr>
              <a:t>Sewage Treatment- Present Approach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Biological treatment for sewage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Bio-Methanation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Bio-Composting of solid sludge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				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However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These approaches are not sufficiently effective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Statutory requirements are not fully complied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Xerodrop Infrastructure</a:t>
            </a:r>
            <a:br>
              <a:rPr lang="en-US" sz="360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for drinking water from sewage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Sewage can be converted to drinking water if appropriate infrastructure is created</a:t>
            </a:r>
          </a:p>
          <a:p>
            <a:pPr>
              <a:buNone/>
            </a:pPr>
            <a:endParaRPr lang="en-US" sz="3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3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Singapore recycles sewage to drinking water</a:t>
            </a:r>
          </a:p>
          <a:p>
            <a:pPr>
              <a:buNone/>
            </a:pPr>
            <a:endParaRPr lang="en-US" sz="3000" dirty="0" smtClean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3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Stringent quality assurance is required</a:t>
            </a:r>
          </a:p>
          <a:p>
            <a:endParaRPr lang="en-US" sz="3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Sewage to drinking water concept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1295400" y="2438400"/>
            <a:ext cx="484632" cy="29718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Bent-Up Arrow 5"/>
          <p:cNvSpPr/>
          <p:nvPr/>
        </p:nvSpPr>
        <p:spPr bwMode="auto">
          <a:xfrm>
            <a:off x="2438400" y="6172200"/>
            <a:ext cx="1524000" cy="152400"/>
          </a:xfrm>
          <a:prstGeom prst="bent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895600" y="6019800"/>
            <a:ext cx="978408" cy="484632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3581400" y="2133600"/>
            <a:ext cx="45719" cy="2743200"/>
          </a:xfrm>
          <a:prstGeom prst="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3429000" y="2514600"/>
            <a:ext cx="484632" cy="2731008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200400" y="6400800"/>
            <a:ext cx="978408" cy="48463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876800" y="1447800"/>
            <a:ext cx="978408" cy="484632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467600" y="2514600"/>
            <a:ext cx="76200" cy="838200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162800" y="2286000"/>
            <a:ext cx="484632" cy="978408"/>
          </a:xfrm>
          <a:prstGeom prst="down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Frame 16"/>
          <p:cNvSpPr/>
          <p:nvPr/>
        </p:nvSpPr>
        <p:spPr bwMode="auto">
          <a:xfrm>
            <a:off x="5715000" y="4419600"/>
            <a:ext cx="2362200" cy="1905000"/>
          </a:xfrm>
          <a:prstGeom prst="fram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IS standard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NABL accredited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Quality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Control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Laboratory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XERODROP – Way forward</a:t>
            </a:r>
            <a:r>
              <a:rPr lang="en-US" sz="4000" dirty="0" smtClean="0"/>
              <a:t>				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XERODROP Technology is tested on various industrial effluents including power plants, fertilizers, pharmaceuticals, service stations,  textile, dairy, Municipal STP,  and many more</a:t>
            </a:r>
          </a:p>
          <a:p>
            <a:pPr lvl="2" eaLnBrk="1" hangingPunct="1">
              <a:buFontTx/>
              <a:buNone/>
              <a:defRPr/>
            </a:pPr>
            <a:endParaRPr lang="en-US" sz="20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Controlled treat ability test on a Pilot plant is advisable for all specific industrial effluents.</a:t>
            </a:r>
          </a:p>
          <a:p>
            <a:pPr algn="just" eaLnBrk="1" hangingPunct="1">
              <a:defRPr/>
            </a:pPr>
            <a:endParaRPr lang="en-US" sz="28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Pilot plant of Xerodrop is available for technology demonstration at nominal  charge.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			Thank You!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		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For more details please contact: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Mr. Niraj Mithani – Director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Aeolus Sustainable Bio-energy Pvt Ltd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LG-15, Dada Bhagwan Complex, Nr. Kamrej Char Rasta, 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SURAT. Gujarat. India.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Cell: +91 96386 45301 // 98250 77613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Email: </a:t>
            </a:r>
            <a:r>
              <a:rPr lang="en-US" sz="2800" dirty="0" smtClean="0">
                <a:solidFill>
                  <a:srgbClr val="0070C0"/>
                </a:solidFill>
                <a:effectLst/>
                <a:hlinkClick r:id="rId3"/>
              </a:rPr>
              <a:t>aeolus.bioenergy@gmail.com</a:t>
            </a:r>
            <a:endParaRPr 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  <a:hlinkClick r:id="rId4"/>
              </a:rPr>
              <a:t>info@aeolusbioenergy.com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Web: </a:t>
            </a:r>
            <a:r>
              <a:rPr lang="en-US" sz="2800" dirty="0" smtClean="0">
                <a:solidFill>
                  <a:srgbClr val="0070C0"/>
                </a:solidFill>
                <a:effectLst/>
                <a:hlinkClick r:id="rId5"/>
              </a:rPr>
              <a:t>www.aeolusbioenergy.com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918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Limitations of Conventional Microbial Treatments for STP</a:t>
            </a:r>
            <a:r>
              <a:rPr lang="en-US" sz="4000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Blip>
                <a:blip r:embed="rId4"/>
              </a:buBlip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Dependency on “mood” of microorganisms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Large land requirement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Inconsistency of results due to multiple factors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High maintenance costs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Depletes atmospheric oxygen, generates green house gases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Spreads pungent smell, large quantity of solid sludge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CC3300"/>
              </a:buClr>
              <a:buFont typeface="Arial" pitchFamily="34" charset="0"/>
              <a:buChar char="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Most of the plants are not scalable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Sewage Treatment – </a:t>
            </a:r>
            <a:br>
              <a:rPr lang="en-US" sz="4000" dirty="0" smtClean="0">
                <a:solidFill>
                  <a:srgbClr val="000000"/>
                </a:solidFill>
                <a:effectLst/>
              </a:rPr>
            </a:br>
            <a:r>
              <a:rPr lang="en-US" sz="4000" dirty="0" smtClean="0">
                <a:solidFill>
                  <a:srgbClr val="000000"/>
                </a:solidFill>
                <a:effectLst/>
              </a:rPr>
              <a:t>		The Novel Approach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Aeolus now presents</a:t>
            </a:r>
          </a:p>
          <a:p>
            <a:pPr algn="ctr" eaLnBrk="1" hangingPunct="1">
              <a:buFontTx/>
              <a:buNone/>
              <a:defRPr/>
            </a:pPr>
            <a:endParaRPr lang="en-US" b="1" dirty="0" smtClean="0"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XERODROP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The modern approach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Based on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One Century old Faraday’s Laws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96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XERODROP - Introduction</a:t>
            </a:r>
            <a:r>
              <a:rPr lang="en-US" dirty="0" smtClean="0"/>
              <a:t>	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96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XERODROP- Advantages</a:t>
            </a:r>
            <a:r>
              <a:rPr lang="en-US" dirty="0" smtClean="0"/>
              <a:t>	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  <a:latin typeface="Arial" charset="0"/>
              </a:rPr>
              <a:t>Effective removal of pollutants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Always dependable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&gt;90% water recovery for recycling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No smell, no noise, compact size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No chemical addition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Simplicity in operations, Low O &amp; M Cost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Low solid sludge generation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Recovery of valuable soil nutrients from solid sludge – revenue generation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XERODROP – Un-comparable       					advantages </a:t>
            </a:r>
            <a:r>
              <a:rPr lang="en-US" sz="4000" dirty="0" smtClean="0"/>
              <a:t>	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381000" y="1676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"/>
            <a:ext cx="1371600" cy="918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XERODROP – Results Pilot scale</a:t>
            </a:r>
            <a:r>
              <a:rPr lang="en-US" sz="4000" dirty="0" smtClean="0"/>
              <a:t>	</a:t>
            </a:r>
          </a:p>
        </p:txBody>
      </p:sp>
      <p:graphicFrame>
        <p:nvGraphicFramePr>
          <p:cNvPr id="17507" name="Group 99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763000" cy="5642412"/>
        </p:xfrm>
        <a:graphic>
          <a:graphicData uri="http://schemas.openxmlformats.org/drawingml/2006/table">
            <a:tbl>
              <a:tblPr/>
              <a:tblGrid>
                <a:gridCol w="2190750"/>
                <a:gridCol w="2487801"/>
                <a:gridCol w="2153619"/>
                <a:gridCol w="1930830"/>
              </a:tblGrid>
              <a:tr h="1187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Typical DSW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XERODROP Treated DSW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CPCB Norms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21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Dark 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Colorless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23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4.0 – 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5.9 – 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00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140000 - 160000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0-500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&lt;99% load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60000 -70000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0-30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&lt;99%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load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21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Total Solids TSS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160000 - 210000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00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Total volatile solids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80000 - 90000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23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Conductivity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measurable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89.92 mmhos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447800" cy="969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</a:rPr>
              <a:t>Distillery Spent Wash Effluent-						The Challenge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Distilleries fermenting sugar cane molasses generate 8 - 15 liters of waste water per liter of ethanol produced.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  <a:effectLst/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The Distillery spent wash (DSW) is characterized by being: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Highly acidic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Very High BOD and COD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High recalcitrant organics with dark colour and severe pungent smell.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High concentration of recalcitrant COD persists even after both anaerobic and aerobic treatments.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Melanoidins and Polyphenolic complexes formed during fermentation is not easily decomposed by any conventional 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4900</TotalTime>
  <Words>758</Words>
  <Application>Microsoft Office PowerPoint</Application>
  <PresentationFormat>On-screen Show (4:3)</PresentationFormat>
  <Paragraphs>200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Ocean</vt:lpstr>
      <vt:lpstr>     Sewage Treatment System    XERODROP </vt:lpstr>
      <vt:lpstr>Sewage Treatment- Present Approach</vt:lpstr>
      <vt:lpstr>Limitations of Conventional Microbial Treatments for STP </vt:lpstr>
      <vt:lpstr>Sewage Treatment –    The Novel Approach </vt:lpstr>
      <vt:lpstr>XERODROP - Introduction  </vt:lpstr>
      <vt:lpstr>XERODROP- Advantages  </vt:lpstr>
      <vt:lpstr>XERODROP – Un-comparable            advantages  </vt:lpstr>
      <vt:lpstr>XERODROP – Results Pilot scale </vt:lpstr>
      <vt:lpstr>Distillery Spent Wash Effluent-      The Challenge</vt:lpstr>
      <vt:lpstr>XERODROP – Pilot Plant</vt:lpstr>
      <vt:lpstr>Xerodrop Distillery spent wash results</vt:lpstr>
      <vt:lpstr>  XERODROP    Process Block Diagram  </vt:lpstr>
      <vt:lpstr>Xerodrop – Concept </vt:lpstr>
      <vt:lpstr>XERODROP - PROCESS     </vt:lpstr>
      <vt:lpstr>XERODROP Results     </vt:lpstr>
      <vt:lpstr>XERODROP Plant Layout     </vt:lpstr>
      <vt:lpstr>Xerodrop implementation for  Municipal bodies</vt:lpstr>
      <vt:lpstr>Xerodrop Satellite units for Wards   Water recovery treatment centers </vt:lpstr>
      <vt:lpstr>Xerodrop Centralized unit for existing  STP</vt:lpstr>
      <vt:lpstr>Xerodrop Infrastructure for drinking water from sewage</vt:lpstr>
      <vt:lpstr>Sewage to drinking water concept</vt:lpstr>
      <vt:lpstr>XERODROP – Way forward     </vt:lpstr>
      <vt:lpstr>   Thank You!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Niraj Mithani</dc:creator>
  <cp:lastModifiedBy>Niraj Mithani</cp:lastModifiedBy>
  <cp:revision>125</cp:revision>
  <cp:lastPrinted>1601-01-01T00:00:00Z</cp:lastPrinted>
  <dcterms:created xsi:type="dcterms:W3CDTF">1601-01-01T00:00:00Z</dcterms:created>
  <dcterms:modified xsi:type="dcterms:W3CDTF">2015-12-13T07:48:00Z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