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E6C7-9B41-45BC-80A8-96DA44245EEE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2C09-2BE9-4DD0-85FC-8975A4B28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E6C7-9B41-45BC-80A8-96DA44245EEE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2C09-2BE9-4DD0-85FC-8975A4B28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E6C7-9B41-45BC-80A8-96DA44245EEE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2C09-2BE9-4DD0-85FC-8975A4B28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E6C7-9B41-45BC-80A8-96DA44245EEE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2C09-2BE9-4DD0-85FC-8975A4B28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E6C7-9B41-45BC-80A8-96DA44245EEE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2C09-2BE9-4DD0-85FC-8975A4B28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E6C7-9B41-45BC-80A8-96DA44245EEE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2C09-2BE9-4DD0-85FC-8975A4B28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E6C7-9B41-45BC-80A8-96DA44245EEE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2C09-2BE9-4DD0-85FC-8975A4B28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E6C7-9B41-45BC-80A8-96DA44245EEE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2C09-2BE9-4DD0-85FC-8975A4B28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E6C7-9B41-45BC-80A8-96DA44245EEE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2C09-2BE9-4DD0-85FC-8975A4B28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E6C7-9B41-45BC-80A8-96DA44245EEE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2C09-2BE9-4DD0-85FC-8975A4B28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E6C7-9B41-45BC-80A8-96DA44245EEE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2C09-2BE9-4DD0-85FC-8975A4B28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E6C7-9B41-45BC-80A8-96DA44245EEE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42C09-2BE9-4DD0-85FC-8975A4B28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8382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Step 1: Rainwater collected on the terrace and flows through the strain</a:t>
            </a:r>
            <a:endParaRPr lang="en-US" sz="3200" b="1" dirty="0"/>
          </a:p>
        </p:txBody>
      </p:sp>
      <p:pic>
        <p:nvPicPr>
          <p:cNvPr id="1026" name="Picture 2" descr="C:\Users\admin\Pictures\Xperia\20150421_RainWaterHarvest\RainWaterHarvest\Ste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1162050"/>
            <a:ext cx="8636000" cy="485775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7772400" y="3886200"/>
            <a:ext cx="990600" cy="1371600"/>
            <a:chOff x="7772400" y="3657600"/>
            <a:chExt cx="990600" cy="1371600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8001000" y="3657600"/>
              <a:ext cx="228600" cy="9144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772400" y="4648200"/>
              <a:ext cx="990600" cy="381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Strain</a:t>
              </a:r>
              <a:endParaRPr lang="en-US" b="1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29200"/>
            <a:ext cx="4572000" cy="685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Terrace Area: 630 Square feet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Step 10: Rainwater harvested and recharged in the ground</a:t>
            </a:r>
            <a:endParaRPr lang="en-US" sz="3200" b="1" dirty="0"/>
          </a:p>
        </p:txBody>
      </p:sp>
      <p:pic>
        <p:nvPicPr>
          <p:cNvPr id="10242" name="Picture 2" descr="C:\Users\admin\Pictures\Xperia\20150421_RainWaterHarvest\RainWaterHarvest\Step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8805334" cy="49530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533400" y="2895600"/>
            <a:ext cx="76200" cy="1143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38200" y="4876800"/>
            <a:ext cx="685800" cy="457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95600" y="5867400"/>
            <a:ext cx="2895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28 feet deep boring with 10 feet filter pipe.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410200"/>
            <a:ext cx="1371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rain water flowing towards ground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209800" y="6019800"/>
            <a:ext cx="609600" cy="304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3843278"/>
            <a:ext cx="8382000" cy="2862322"/>
            <a:chOff x="304800" y="3767078"/>
            <a:chExt cx="8382000" cy="2862322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3767078"/>
              <a:ext cx="83820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Finally, If you are interested, please try to visit my home at </a:t>
              </a:r>
              <a:r>
                <a:rPr lang="en-US" sz="2000" b="1" dirty="0" err="1" smtClean="0"/>
                <a:t>Sankhamul</a:t>
              </a:r>
              <a:r>
                <a:rPr lang="en-US" sz="2000" b="1" dirty="0" smtClean="0"/>
                <a:t>, Kathmandu, ward number 10 and observe the rain water harvesting system.</a:t>
              </a:r>
            </a:p>
            <a:p>
              <a:endParaRPr lang="en-US" sz="2000" b="1" dirty="0"/>
            </a:p>
            <a:p>
              <a:r>
                <a:rPr lang="en-US" sz="2000" b="1" dirty="0" smtClean="0"/>
                <a:t>Thank you very much.</a:t>
              </a:r>
            </a:p>
            <a:p>
              <a:endParaRPr lang="en-US" sz="2000" b="1" dirty="0"/>
            </a:p>
            <a:p>
              <a:r>
                <a:rPr lang="en-US" sz="2000" b="1" dirty="0" smtClean="0"/>
                <a:t>Date: 21st April 2015</a:t>
              </a:r>
            </a:p>
            <a:p>
              <a:endParaRPr lang="en-US" sz="2000" b="1" dirty="0"/>
            </a:p>
            <a:p>
              <a:r>
                <a:rPr lang="en-US" sz="2000" b="1" dirty="0" smtClean="0"/>
                <a:t>Kaji Awaley</a:t>
              </a:r>
            </a:p>
            <a:p>
              <a:r>
                <a:rPr lang="en-US" sz="2000" b="1" dirty="0" err="1" smtClean="0"/>
                <a:t>kaji.awaley@gmail.com</a:t>
              </a:r>
              <a:endParaRPr lang="en-US" sz="2000" b="1" dirty="0"/>
            </a:p>
          </p:txBody>
        </p:sp>
        <p:pic>
          <p:nvPicPr>
            <p:cNvPr id="4" name="Picture 3" descr="Kaji2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05600" y="4419600"/>
              <a:ext cx="18288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C:\Users\admin\Pictures\Xperia\20150421_RainWaterHarvest\RainWaterHarvest\Step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0267" y="1219200"/>
            <a:ext cx="4741333" cy="2667000"/>
          </a:xfrm>
          <a:prstGeom prst="rect">
            <a:avLst/>
          </a:prstGeom>
          <a:noFill/>
        </p:spPr>
      </p:pic>
      <p:pic>
        <p:nvPicPr>
          <p:cNvPr id="1027" name="Picture 3" descr="C:\Users\admin\Pictures\Xperia\20150421_RainWaterHarvest\RainWaterHarvest\Step11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76200"/>
            <a:ext cx="4783667" cy="26908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9200" y="115669"/>
            <a:ext cx="3810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Technicians working for ground water recharge by rain water harvesting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743200" y="914400"/>
            <a:ext cx="2667000" cy="106680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62600" y="914400"/>
            <a:ext cx="152400" cy="144780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Step 2: Water collected in the tank of 1000 liter capacity.</a:t>
            </a:r>
            <a:endParaRPr lang="en-US" sz="3200" b="1" dirty="0"/>
          </a:p>
        </p:txBody>
      </p:sp>
      <p:pic>
        <p:nvPicPr>
          <p:cNvPr id="2050" name="Picture 2" descr="C:\Users\admin\Pictures\Xperia\20150421_RainWaterHarvest\RainWaterHarvest\Ste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581150"/>
            <a:ext cx="8839200" cy="497205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6934200" y="5105400"/>
            <a:ext cx="1219200" cy="76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1200" y="4876800"/>
            <a:ext cx="1066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1000 liter tank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Step 3: Collected water sediments few seconds and overflows in another 500 liter capacity tank. </a:t>
            </a:r>
            <a:endParaRPr lang="en-US" sz="3200" b="1" dirty="0"/>
          </a:p>
        </p:txBody>
      </p:sp>
      <p:pic>
        <p:nvPicPr>
          <p:cNvPr id="3074" name="Picture 2" descr="C:\Users\admin\Pictures\Xperia\20150421_RainWaterHarvest\RainWaterHarvest\Ste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8805333" cy="49530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057400" y="3886200"/>
            <a:ext cx="1066800" cy="76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0400" y="3733800"/>
            <a:ext cx="1828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Overflow 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Step 4: Overflowed water from 1000 liter tank collected in 500 liter tank.</a:t>
            </a:r>
            <a:endParaRPr lang="en-US" sz="3200" dirty="0"/>
          </a:p>
        </p:txBody>
      </p:sp>
      <p:pic>
        <p:nvPicPr>
          <p:cNvPr id="4098" name="Picture 2" descr="C:\Users\admin\Pictures\Xperia\20150421_RainWaterHarvest\RainWaterHarvest\Ste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57350"/>
            <a:ext cx="8839200" cy="497205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>
            <a:off x="1143000" y="6096000"/>
            <a:ext cx="274320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62400" y="5867400"/>
            <a:ext cx="152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500 liter tank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524000" y="3657600"/>
            <a:ext cx="381000" cy="685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19200" y="2734270"/>
            <a:ext cx="3048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1000 </a:t>
            </a:r>
            <a:r>
              <a:rPr lang="en-US" sz="1600" b="1" dirty="0" smtClean="0"/>
              <a:t>liter tank to collect water from separate 150 square feet area blue fiber roof.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Pictures\Xperia\20150421_RainWaterHarvest\RainWaterHarvest\Step4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657600" cy="650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28600"/>
            <a:ext cx="4419600" cy="2362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Step 5: Water further </a:t>
            </a:r>
            <a:r>
              <a:rPr lang="en-US" sz="3200" b="1" dirty="0" smtClean="0"/>
              <a:t>sediments in 500 liter tank </a:t>
            </a:r>
            <a:r>
              <a:rPr lang="en-US" sz="3200" b="1" dirty="0" smtClean="0"/>
              <a:t>for few seconds and overflowed through one inch pipe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2493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Step 6: If water not sufficient for overflow, the gear valve is used after sufficient sedimentation time.</a:t>
            </a:r>
            <a:endParaRPr lang="en-US" sz="3200" b="1" dirty="0"/>
          </a:p>
        </p:txBody>
      </p:sp>
      <p:pic>
        <p:nvPicPr>
          <p:cNvPr id="7170" name="Picture 2" descr="C:\Users\admin\Pictures\Xperia\20150421_RainWaterHarvest\RainWaterHarvest\Step5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76400"/>
            <a:ext cx="8940800" cy="50292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429000" y="4876800"/>
            <a:ext cx="152400" cy="838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0" y="5791200"/>
            <a:ext cx="1219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Gear Valve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Step 7: Another gear valve used for separate tank of 1000 liter.</a:t>
            </a:r>
            <a:endParaRPr lang="en-US" sz="3200" b="1" dirty="0"/>
          </a:p>
        </p:txBody>
      </p:sp>
      <p:pic>
        <p:nvPicPr>
          <p:cNvPr id="6146" name="Picture 2" descr="C:\Users\admin\Pictures\Xperia\20150421_RainWaterHarvest\RainWaterHarvest\Step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47812"/>
            <a:ext cx="8763000" cy="4929188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495800" y="4953000"/>
            <a:ext cx="457200" cy="304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19600" y="5345668"/>
            <a:ext cx="1219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Gear valve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Pictures\Xperia\20150421_RainWaterHarvest\RainWaterHarvest\Step5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14424"/>
            <a:ext cx="8991600" cy="5057775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066800" y="4191000"/>
            <a:ext cx="2209800" cy="3810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0" y="4648200"/>
            <a:ext cx="3505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rain water flows towards ground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Step 8: Water from both 500 liter and 1000 liter tanks flows down towards ground.</a:t>
            </a:r>
            <a:endParaRPr lang="en-US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Pictures\Xperia\20150421_RainWaterHarvest\RainWaterHarvest\Step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2400"/>
            <a:ext cx="3638550" cy="64685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274638"/>
            <a:ext cx="4495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Step 9: Water flowing down continued</a:t>
            </a:r>
            <a:endParaRPr lang="en-US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252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Step 1: Rainwater collected on the terrace and flows through the strain</vt:lpstr>
      <vt:lpstr>Step 2: Water collected in the tank of 1000 liter capacity.</vt:lpstr>
      <vt:lpstr>Step 3: Collected water sediments few seconds and overflows in another 500 liter capacity tank. </vt:lpstr>
      <vt:lpstr>Step 4: Overflowed water from 1000 liter tank collected in 500 liter tank.</vt:lpstr>
      <vt:lpstr>Step 5: Water further sediments in 500 liter tank for few seconds and overflowed through one inch pipe</vt:lpstr>
      <vt:lpstr>Step 6: If water not sufficient for overflow, the gear valve is used after sufficient sedimentation time.</vt:lpstr>
      <vt:lpstr>Step 7: Another gear valve used for separate tank of 1000 liter.</vt:lpstr>
      <vt:lpstr>Step 8: Water from both 500 liter and 1000 liter tanks flows down towards ground.</vt:lpstr>
      <vt:lpstr>Step 9: Water flowing down continued</vt:lpstr>
      <vt:lpstr>Step 10: Rainwater harvested and recharged in the ground</vt:lpstr>
      <vt:lpstr>Slide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1: Terrace: rain flows through the strain</dc:title>
  <dc:creator>admin</dc:creator>
  <cp:lastModifiedBy>admin</cp:lastModifiedBy>
  <cp:revision>35</cp:revision>
  <dcterms:created xsi:type="dcterms:W3CDTF">2015-04-21T05:38:22Z</dcterms:created>
  <dcterms:modified xsi:type="dcterms:W3CDTF">2015-04-21T07:19:49Z</dcterms:modified>
</cp:coreProperties>
</file>