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1" r:id="rId46"/>
    <p:sldId id="302" r:id="rId47"/>
    <p:sldId id="300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5A18C-0536-49A9-820F-4CC5B1B0C6E0}" type="datetimeFigureOut">
              <a:rPr lang="en-GB" smtClean="0"/>
              <a:t>23/03/2016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AE6F-8FAE-4C95-8B4F-7AC506D9B29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5A18C-0536-49A9-820F-4CC5B1B0C6E0}" type="datetimeFigureOut">
              <a:rPr lang="en-GB" smtClean="0"/>
              <a:t>23/03/2016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AE6F-8FAE-4C95-8B4F-7AC506D9B29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5A18C-0536-49A9-820F-4CC5B1B0C6E0}" type="datetimeFigureOut">
              <a:rPr lang="en-GB" smtClean="0"/>
              <a:t>23/03/2016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AE6F-8FAE-4C95-8B4F-7AC506D9B29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5A18C-0536-49A9-820F-4CC5B1B0C6E0}" type="datetimeFigureOut">
              <a:rPr lang="en-GB" smtClean="0"/>
              <a:t>23/03/2016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AE6F-8FAE-4C95-8B4F-7AC506D9B29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5A18C-0536-49A9-820F-4CC5B1B0C6E0}" type="datetimeFigureOut">
              <a:rPr lang="en-GB" smtClean="0"/>
              <a:t>23/03/2016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AE6F-8FAE-4C95-8B4F-7AC506D9B29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5A18C-0536-49A9-820F-4CC5B1B0C6E0}" type="datetimeFigureOut">
              <a:rPr lang="en-GB" smtClean="0"/>
              <a:t>23/03/2016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AE6F-8FAE-4C95-8B4F-7AC506D9B29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5A18C-0536-49A9-820F-4CC5B1B0C6E0}" type="datetimeFigureOut">
              <a:rPr lang="en-GB" smtClean="0"/>
              <a:t>23/03/2016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AE6F-8FAE-4C95-8B4F-7AC506D9B29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5A18C-0536-49A9-820F-4CC5B1B0C6E0}" type="datetimeFigureOut">
              <a:rPr lang="en-GB" smtClean="0"/>
              <a:t>23/03/2016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AE6F-8FAE-4C95-8B4F-7AC506D9B29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5A18C-0536-49A9-820F-4CC5B1B0C6E0}" type="datetimeFigureOut">
              <a:rPr lang="en-GB" smtClean="0"/>
              <a:t>23/03/2016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AE6F-8FAE-4C95-8B4F-7AC506D9B29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5A18C-0536-49A9-820F-4CC5B1B0C6E0}" type="datetimeFigureOut">
              <a:rPr lang="en-GB" smtClean="0"/>
              <a:t>23/03/2016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AE6F-8FAE-4C95-8B4F-7AC506D9B29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5A18C-0536-49A9-820F-4CC5B1B0C6E0}" type="datetimeFigureOut">
              <a:rPr lang="en-GB" smtClean="0"/>
              <a:t>23/03/2016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AE6F-8FAE-4C95-8B4F-7AC506D9B29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5A18C-0536-49A9-820F-4CC5B1B0C6E0}" type="datetimeFigureOut">
              <a:rPr lang="en-GB" smtClean="0"/>
              <a:t>23/03/2016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AAE6F-8FAE-4C95-8B4F-7AC506D9B29B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.B Kashyap\Desktop\TIT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P.B Kashyap\Desktop\Ground water Sepage calculation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" y="-38100"/>
            <a:ext cx="8972550" cy="693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P.B Kashyap\Desktop\Ground water Sepage calculation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" y="-38100"/>
            <a:ext cx="8972550" cy="693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P.B Kashyap\Desktop\Ground water Sepage calculation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" y="-38100"/>
            <a:ext cx="8972550" cy="693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P.B Kashyap\Desktop\Ground water Sepage calculation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" y="-38100"/>
            <a:ext cx="8972550" cy="693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P.B Kashyap\Desktop\Ground water Sepage calculation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" y="-38100"/>
            <a:ext cx="8972550" cy="693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P.B Kashyap\Desktop\Ground water Sepage calculation\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" y="-38100"/>
            <a:ext cx="8972550" cy="693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P.B Kashyap\Desktop\Ground water Sepage calculation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" y="-38100"/>
            <a:ext cx="8972550" cy="693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P.B Kashyap\Desktop\Ground water Sepage calculation\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" y="-38100"/>
            <a:ext cx="8972550" cy="693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P.B Kashyap\Desktop\Ground water Sepage calculation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" y="-38100"/>
            <a:ext cx="8972550" cy="693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P.B Kashyap\Desktop\Ground water Sepage calculation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" y="-38100"/>
            <a:ext cx="8972550" cy="693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.B Kashyap\Desktop\Ground water Sepage calculation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100"/>
            <a:ext cx="9058275" cy="693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P.B Kashyap\Desktop\Ground water Sepage calculation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" y="-38100"/>
            <a:ext cx="8972550" cy="693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P.B Kashyap\Desktop\Ground water Sepage calculation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" y="-38100"/>
            <a:ext cx="8972550" cy="693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P.B Kashyap\Desktop\Ground water Sepage calculation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" y="-38100"/>
            <a:ext cx="8972550" cy="693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P.B Kashyap\Desktop\Ground water Sepage calculation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" y="-38100"/>
            <a:ext cx="8972550" cy="693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P.B Kashyap\Desktop\Ground water Sepage calculation\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" y="-38100"/>
            <a:ext cx="8972550" cy="693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P.B Kashyap\Desktop\Ground water Sepage calculation\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" y="-38100"/>
            <a:ext cx="8972550" cy="693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P.B Kashyap\Desktop\Ground water Sepage calculation\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" y="-38100"/>
            <a:ext cx="8972550" cy="693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P.B Kashyap\Desktop\Ground water Sepage calculation\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" y="-38100"/>
            <a:ext cx="8972550" cy="693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P.B Kashyap\Desktop\Ground water Sepage calculation\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" y="-38100"/>
            <a:ext cx="8972550" cy="693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P.B Kashyap\Desktop\Ground water Sepage calculation\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" y="-38100"/>
            <a:ext cx="8972550" cy="693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.B Kashyap\Desktop\Ground water Sepage calculation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" y="-38100"/>
            <a:ext cx="8972550" cy="693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P.B Kashyap\Desktop\Ground water Sepage calculation\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" y="-38100"/>
            <a:ext cx="8972550" cy="693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P.B Kashyap\Desktop\Ground water Sepage calculation\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" y="-38100"/>
            <a:ext cx="8972550" cy="693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P.B Kashyap\Desktop\Ground water Sepage calculation\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" y="-38100"/>
            <a:ext cx="8972550" cy="693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P.B Kashyap\Desktop\Ground water Sepage calculation\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" y="-38100"/>
            <a:ext cx="8972550" cy="693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P.B Kashyap\Desktop\Ground water Sepage calculation\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" y="-38100"/>
            <a:ext cx="8972550" cy="693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P.B Kashyap\Desktop\Ground water Sepage calculation\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" y="-38100"/>
            <a:ext cx="8972550" cy="693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P.B Kashyap\Desktop\Ground water Sepage calculation\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" y="-38100"/>
            <a:ext cx="8972550" cy="693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P.B Kashyap\Desktop\Ground water Sepage calculation\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" y="-38100"/>
            <a:ext cx="8972550" cy="693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P.B Kashyap\Desktop\Ground water Sepage calculation\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" y="-38100"/>
            <a:ext cx="8972550" cy="6934200"/>
          </a:xfrm>
          <a:prstGeom prst="rect">
            <a:avLst/>
          </a:prstGeom>
          <a:noFill/>
        </p:spPr>
      </p:pic>
      <p:pic>
        <p:nvPicPr>
          <p:cNvPr id="38915" name="Picture 3" descr="C:\Users\P.B Kashyap\Desktop\Ground water Sepage calculation\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" y="-38100"/>
            <a:ext cx="8972550" cy="693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P.B Kashyap\Desktop\Ground water Sepage calculation\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" y="-38100"/>
            <a:ext cx="8972550" cy="693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.B Kashyap\Desktop\Ground water Sepage calculation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" y="-38100"/>
            <a:ext cx="8972550" cy="693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P.B Kashyap\Desktop\Ground water Sepage calculation\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" y="-38100"/>
            <a:ext cx="8972550" cy="693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P.B Kashyap\Desktop\Ground water Sepage calculation\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" y="-38100"/>
            <a:ext cx="8972550" cy="693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P.B Kashyap\Desktop\Ground water Sepage calculation\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" y="-38100"/>
            <a:ext cx="8972550" cy="693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P.B Kashyap\Desktop\Ground water Sepage calculation\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" y="-38100"/>
            <a:ext cx="8972550" cy="693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P.B Kashyap\Desktop\Ground water Sepage calculation\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" y="-38100"/>
            <a:ext cx="8972550" cy="693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P.B Kashyap\Desktop\Ground water Sepage calculation\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" y="-38100"/>
            <a:ext cx="8972550" cy="693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P.B Kashyap\Desktop\Ground water Sepage calculation\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" y="-38100"/>
            <a:ext cx="8972550" cy="693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P.B Kashyap\Desktop\Ground water Sepage calculation\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" y="-38100"/>
            <a:ext cx="8972550" cy="693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P.B Kashyap\Desktop\Ground water Sepage calculation\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" y="-38100"/>
            <a:ext cx="8972550" cy="693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P.B Kashyap\Desktop\Ground water Sepage calculation\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" y="-38100"/>
            <a:ext cx="8972550" cy="693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.B Kashyap\Desktop\Ground water Sepage calculation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" y="-38100"/>
            <a:ext cx="8972550" cy="693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P.B Kashyap\Desktop\Ground water Sepage calculation\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" y="-38100"/>
            <a:ext cx="8972550" cy="693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P.B Kashyap\Desktop\Ground water Sepage calculation\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" y="-38100"/>
            <a:ext cx="8972550" cy="693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Users\P.B Kashyap\Desktop\Ground water Sepage calculation\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" y="-38100"/>
            <a:ext cx="8972550" cy="693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Users\P.B Kashyap\Desktop\Ground water Sepage calculation\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" y="-38100"/>
            <a:ext cx="8972550" cy="693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P.B Kashyap\Desktop\Ground water Sepage calculation\estimation-of-groundwater-potential-22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" y="-38100"/>
            <a:ext cx="8972550" cy="693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Users\P.B Kashyap\Desktop\THANK YO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.B Kashyap\Desktop\Ground water Sepage calculation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" y="-38100"/>
            <a:ext cx="8972550" cy="693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.B Kashyap\Desktop\Ground water Sepage calculation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" y="-38100"/>
            <a:ext cx="8972550" cy="693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.B Kashyap\Desktop\Ground water Sepage calculation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" y="-38100"/>
            <a:ext cx="8972550" cy="693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P.B Kashyap\Desktop\Ground water Sepage calculation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" y="-38100"/>
            <a:ext cx="8972550" cy="693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On-screen Show (4:3)</PresentationFormat>
  <Paragraphs>0</Paragraphs>
  <Slides>55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P.B Kashyap</dc:creator>
  <cp:lastModifiedBy>P.B Kashyap</cp:lastModifiedBy>
  <cp:revision>3</cp:revision>
  <dcterms:created xsi:type="dcterms:W3CDTF">2016-03-23T13:03:42Z</dcterms:created>
  <dcterms:modified xsi:type="dcterms:W3CDTF">2016-03-23T13:25:56Z</dcterms:modified>
</cp:coreProperties>
</file>