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4"/>
    <p:sldMasterId id="2147485402" r:id="rId5"/>
    <p:sldMasterId id="2147485388" r:id="rId6"/>
    <p:sldMasterId id="2147485392" r:id="rId7"/>
    <p:sldMasterId id="2147485426" r:id="rId8"/>
    <p:sldMasterId id="2147485432" r:id="rId9"/>
    <p:sldMasterId id="2147485469" r:id="rId10"/>
  </p:sldMasterIdLst>
  <p:notesMasterIdLst>
    <p:notesMasterId r:id="rId12"/>
  </p:notesMasterIdLst>
  <p:handoutMasterIdLst>
    <p:handoutMasterId r:id="rId13"/>
  </p:handoutMasterIdLst>
  <p:sldIdLst>
    <p:sldId id="1035" r:id="rId11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CC2C8E-8EFD-9FC6-4673-774C9B31A5AF}" name="Laura Tucan" initials="LT" userId="a38a8b8aa3bd78e7" providerId="Windows Live"/>
  <p188:author id="{E75813E5-6424-5705-75B1-217DFFC41890}" name="Ioan BICA" initials="IB" userId="Ioan BICA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e Tremolet" initials="ST" lastIdx="42" clrIdx="0"/>
  <p:cmAuthor id="2" name="Lalima Maskey" initials="LM" lastIdx="1" clrIdx="1"/>
  <p:cmAuthor id="3" name="Chris-Philip Fischer" initials="CF" lastIdx="1" clrIdx="2"/>
  <p:cmAuthor id="4" name="Chris Fischer" initials="CF" lastIdx="1" clrIdx="3"/>
  <p:cmAuthor id="5" name="Elena Daniela Ghita" initials="EDG" lastIdx="16" clrIdx="4"/>
  <p:cmAuthor id="6" name="Amparo Samper Hiraldo" initials="ASH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2041"/>
    <a:srgbClr val="139AF0"/>
    <a:srgbClr val="FB8B6D"/>
    <a:srgbClr val="021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2449" autoAdjust="0"/>
  </p:normalViewPr>
  <p:slideViewPr>
    <p:cSldViewPr snapToGrid="0" snapToObjects="1">
      <p:cViewPr varScale="1">
        <p:scale>
          <a:sx n="51" d="100"/>
          <a:sy n="51" d="100"/>
        </p:scale>
        <p:origin x="1648" y="36"/>
      </p:cViewPr>
      <p:guideLst>
        <p:guide orient="horz" pos="2160"/>
        <p:guide pos="2880"/>
      </p:guideLst>
    </p:cSldViewPr>
  </p:slid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918" y="102"/>
      </p:cViewPr>
      <p:guideLst>
        <p:guide orient="horz" pos="3133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9716" cy="497545"/>
          </a:xfrm>
          <a:prstGeom prst="rect">
            <a:avLst/>
          </a:prstGeom>
        </p:spPr>
        <p:txBody>
          <a:bodyPr vert="horz" lIns="91172" tIns="45586" rIns="91172" bIns="45586" rtlCol="0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361" y="2"/>
            <a:ext cx="2949716" cy="497545"/>
          </a:xfrm>
          <a:prstGeom prst="rect">
            <a:avLst/>
          </a:prstGeom>
        </p:spPr>
        <p:txBody>
          <a:bodyPr vert="horz" wrap="square" lIns="91172" tIns="45586" rIns="91172" bIns="4558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698B76C-46F2-4F40-90B4-A930B6D1F519}" type="datetimeFigureOut">
              <a:rPr lang="en-US" altLang="en-US"/>
              <a:pPr>
                <a:defRPr/>
              </a:pPr>
              <a:t>2/2/2024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444859"/>
            <a:ext cx="2949716" cy="497545"/>
          </a:xfrm>
          <a:prstGeom prst="rect">
            <a:avLst/>
          </a:prstGeom>
        </p:spPr>
        <p:txBody>
          <a:bodyPr vert="horz" lIns="91172" tIns="45586" rIns="91172" bIns="45586" rtlCol="0" anchor="b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361" y="9444859"/>
            <a:ext cx="2949716" cy="497545"/>
          </a:xfrm>
          <a:prstGeom prst="rect">
            <a:avLst/>
          </a:prstGeom>
        </p:spPr>
        <p:txBody>
          <a:bodyPr vert="horz" wrap="square" lIns="91172" tIns="45586" rIns="91172" bIns="4558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B240320-DBAC-4722-88F3-7C6206E88D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2678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9716" cy="497545"/>
          </a:xfrm>
          <a:prstGeom prst="rect">
            <a:avLst/>
          </a:prstGeom>
        </p:spPr>
        <p:txBody>
          <a:bodyPr vert="horz" lIns="91172" tIns="45586" rIns="91172" bIns="45586" rtlCol="0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361" y="2"/>
            <a:ext cx="2949716" cy="497545"/>
          </a:xfrm>
          <a:prstGeom prst="rect">
            <a:avLst/>
          </a:prstGeom>
        </p:spPr>
        <p:txBody>
          <a:bodyPr vert="horz" wrap="square" lIns="91172" tIns="45586" rIns="91172" bIns="4558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45E28C7-99EF-4C29-B2FE-4BF6A49E22DF}" type="datetimeFigureOut">
              <a:rPr lang="en-US" altLang="en-US"/>
              <a:pPr>
                <a:defRPr/>
              </a:pPr>
              <a:t>2/2/2024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2" tIns="45586" rIns="91172" bIns="4558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80" y="4724131"/>
            <a:ext cx="5443258" cy="4474505"/>
          </a:xfrm>
          <a:prstGeom prst="rect">
            <a:avLst/>
          </a:prstGeom>
        </p:spPr>
        <p:txBody>
          <a:bodyPr vert="horz" lIns="91172" tIns="45586" rIns="91172" bIns="4558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44859"/>
            <a:ext cx="2949716" cy="497545"/>
          </a:xfrm>
          <a:prstGeom prst="rect">
            <a:avLst/>
          </a:prstGeom>
        </p:spPr>
        <p:txBody>
          <a:bodyPr vert="horz" lIns="91172" tIns="45586" rIns="91172" bIns="45586" rtlCol="0" anchor="b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361" y="9444859"/>
            <a:ext cx="2949716" cy="497545"/>
          </a:xfrm>
          <a:prstGeom prst="rect">
            <a:avLst/>
          </a:prstGeom>
        </p:spPr>
        <p:txBody>
          <a:bodyPr vert="horz" wrap="square" lIns="91172" tIns="45586" rIns="91172" bIns="4558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27CE920-BC4E-4EF0-973E-FD48CA1CE2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80145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CE920-BC4E-4EF0-973E-FD48CA1CE24D}" type="slidenum">
              <a:rPr lang="en-US" altLang="en-US" smtClean="0"/>
              <a:pPr>
                <a:defRPr/>
              </a:pPr>
              <a:t>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668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>
            <a:picLocks noChangeAspect="1"/>
          </p:cNvPicPr>
          <p:nvPr userDrawn="1"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739"/>
          <a:stretch/>
        </p:blipFill>
        <p:spPr>
          <a:xfrm flipV="1">
            <a:off x="6096" y="4545013"/>
            <a:ext cx="9137904" cy="2312987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7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0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1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31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44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0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1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7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8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9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0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1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2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3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71" name="Title 329"/>
          <p:cNvSpPr>
            <a:spLocks noGrp="1"/>
          </p:cNvSpPr>
          <p:nvPr>
            <p:ph type="title" hasCustomPrompt="1"/>
          </p:nvPr>
        </p:nvSpPr>
        <p:spPr>
          <a:xfrm>
            <a:off x="1280160" y="1311122"/>
            <a:ext cx="6971806" cy="1107996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YOUR PRESENTATION</a:t>
            </a:r>
          </a:p>
        </p:txBody>
      </p:sp>
      <p:sp>
        <p:nvSpPr>
          <p:cNvPr id="7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275797" y="2437317"/>
            <a:ext cx="6959257" cy="8758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75" name="Text Placeholder 331"/>
          <p:cNvSpPr>
            <a:spLocks noGrp="1"/>
          </p:cNvSpPr>
          <p:nvPr>
            <p:ph type="body" sz="quarter" idx="15" hasCustomPrompt="1"/>
          </p:nvPr>
        </p:nvSpPr>
        <p:spPr>
          <a:xfrm>
            <a:off x="1275797" y="3717890"/>
            <a:ext cx="5606270" cy="59375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spcBef>
                <a:spcPts val="0"/>
              </a:spcBef>
              <a:defRPr sz="15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Name of Presenter, Title</a:t>
            </a:r>
            <a:br>
              <a:rPr lang="en-US" dirty="0"/>
            </a:br>
            <a:r>
              <a:rPr lang="en-US" dirty="0"/>
              <a:t>Location, Date</a:t>
            </a:r>
          </a:p>
        </p:txBody>
      </p:sp>
      <p:pic>
        <p:nvPicPr>
          <p:cNvPr id="7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789" y="4822379"/>
            <a:ext cx="4141574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" name="Group 65"/>
          <p:cNvGrpSpPr>
            <a:grpSpLocks/>
          </p:cNvGrpSpPr>
          <p:nvPr userDrawn="1"/>
        </p:nvGrpSpPr>
        <p:grpSpPr bwMode="auto">
          <a:xfrm>
            <a:off x="371789" y="6269053"/>
            <a:ext cx="8224315" cy="261049"/>
            <a:chOff x="202219" y="1895846"/>
            <a:chExt cx="8223381" cy="261239"/>
          </a:xfrm>
        </p:grpSpPr>
        <p:sp>
          <p:nvSpPr>
            <p:cNvPr id="74" name="TextBox 66"/>
            <p:cNvSpPr txBox="1">
              <a:spLocks noChangeArrowheads="1"/>
            </p:cNvSpPr>
            <p:nvPr userDrawn="1"/>
          </p:nvSpPr>
          <p:spPr bwMode="auto">
            <a:xfrm>
              <a:off x="202219" y="1895846"/>
              <a:ext cx="8223381" cy="21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l" eaLnBrk="1" hangingPunct="1">
                <a:spcBef>
                  <a:spcPts val="200"/>
                </a:spcBef>
              </a:pPr>
              <a:r>
                <a:rPr lang="en-US" altLang="en-US" sz="1400" b="0" dirty="0">
                  <a:solidFill>
                    <a:schemeClr val="tx1"/>
                  </a:solidFill>
                  <a:latin typeface="+mn-lt"/>
                </a:rPr>
                <a:t>www.worldbank.org/water  |  www.blogs.worldbank.org/water   |        @WorldBankWater</a:t>
              </a:r>
            </a:p>
          </p:txBody>
        </p:sp>
        <p:pic>
          <p:nvPicPr>
            <p:cNvPr id="80" name="Picture 5" descr="http://www.clipartbest.com/cliparts/ace/KAn/aceKAnqBi.pn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238" y="1919341"/>
              <a:ext cx="237744" cy="237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6611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479925"/>
            <a:ext cx="9144000" cy="2378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18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4681311"/>
            <a:ext cx="8285018" cy="155015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600" b="0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Add New Section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447992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1323" y="6201229"/>
            <a:ext cx="230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7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0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1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31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44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0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1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7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8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9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0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1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2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3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71" name="Title 329"/>
          <p:cNvSpPr>
            <a:spLocks noGrp="1"/>
          </p:cNvSpPr>
          <p:nvPr>
            <p:ph type="title" hasCustomPrompt="1"/>
          </p:nvPr>
        </p:nvSpPr>
        <p:spPr>
          <a:xfrm>
            <a:off x="1280160" y="1311122"/>
            <a:ext cx="6971806" cy="1107996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YOUR PRESENTATION</a:t>
            </a:r>
          </a:p>
        </p:txBody>
      </p:sp>
      <p:sp>
        <p:nvSpPr>
          <p:cNvPr id="7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275797" y="2437317"/>
            <a:ext cx="6959257" cy="8758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75" name="Text Placeholder 331"/>
          <p:cNvSpPr>
            <a:spLocks noGrp="1"/>
          </p:cNvSpPr>
          <p:nvPr>
            <p:ph type="body" sz="quarter" idx="15" hasCustomPrompt="1"/>
          </p:nvPr>
        </p:nvSpPr>
        <p:spPr>
          <a:xfrm>
            <a:off x="1275797" y="3717890"/>
            <a:ext cx="5606270" cy="59375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spcBef>
                <a:spcPts val="0"/>
              </a:spcBef>
              <a:defRPr sz="15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Name of Presenter, Title</a:t>
            </a:r>
            <a:br>
              <a:rPr lang="en-US" dirty="0"/>
            </a:br>
            <a:r>
              <a:rPr lang="en-US" dirty="0"/>
              <a:t>Location, 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92E5F-2B72-48CA-8495-F3A42A8B0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8569" y="6241818"/>
            <a:ext cx="3165613" cy="4667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E141184-8333-4D92-B8B6-BCD261D1E7D4}"/>
              </a:ext>
            </a:extLst>
          </p:cNvPr>
          <p:cNvGrpSpPr/>
          <p:nvPr userDrawn="1"/>
        </p:nvGrpSpPr>
        <p:grpSpPr>
          <a:xfrm>
            <a:off x="386136" y="4811713"/>
            <a:ext cx="8371727" cy="1817015"/>
            <a:chOff x="1173797" y="4510053"/>
            <a:chExt cx="6796404" cy="1475104"/>
          </a:xfrm>
        </p:grpSpPr>
        <p:pic>
          <p:nvPicPr>
            <p:cNvPr id="70" name="Picture 69" descr="Image result for ministerul mediului apelor si padurilor">
              <a:extLst>
                <a:ext uri="{FF2B5EF4-FFF2-40B4-BE49-F238E27FC236}">
                  <a16:creationId xmlns:a16="http://schemas.microsoft.com/office/drawing/2014/main" id="{1C00EBBA-2E59-48A1-863E-84F8DD93E62B}"/>
                </a:ext>
              </a:extLst>
            </p:cNvPr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737" y="5225063"/>
              <a:ext cx="2286000" cy="67437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D409CD3-B990-43C2-B6FF-1147D53A45F8}"/>
                </a:ext>
              </a:extLst>
            </p:cNvPr>
            <p:cNvGrpSpPr/>
            <p:nvPr userDrawn="1"/>
          </p:nvGrpSpPr>
          <p:grpSpPr>
            <a:xfrm>
              <a:off x="1173797" y="4510053"/>
              <a:ext cx="6796404" cy="1475104"/>
              <a:chOff x="0" y="254441"/>
              <a:chExt cx="6796602" cy="1518523"/>
            </a:xfrm>
          </p:grpSpPr>
          <p:pic>
            <p:nvPicPr>
              <p:cNvPr id="78" name="Picture 77" descr="Image result for european commission">
                <a:extLst>
                  <a:ext uri="{FF2B5EF4-FFF2-40B4-BE49-F238E27FC236}">
                    <a16:creationId xmlns:a16="http://schemas.microsoft.com/office/drawing/2014/main" id="{B15D87DC-48B9-4D24-B4B2-07C3B9F4DCD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725214"/>
                <a:ext cx="1510665" cy="10477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9" name="Picture 78" descr="Image result for world bank logo">
                <a:extLst>
                  <a:ext uri="{FF2B5EF4-FFF2-40B4-BE49-F238E27FC236}">
                    <a16:creationId xmlns:a16="http://schemas.microsoft.com/office/drawing/2014/main" id="{DDD71DDB-0E35-4353-8FAE-B934ECFA813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24199" t="25293" r="25000" b="25186"/>
              <a:stretch/>
            </p:blipFill>
            <p:spPr bwMode="auto">
              <a:xfrm>
                <a:off x="5092262" y="756745"/>
                <a:ext cx="1704340" cy="10001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1" name="Text Box 2">
                <a:extLst>
                  <a:ext uri="{FF2B5EF4-FFF2-40B4-BE49-F238E27FC236}">
                    <a16:creationId xmlns:a16="http://schemas.microsoft.com/office/drawing/2014/main" id="{82B261BE-5C8C-4F81-B97D-AB759CECCAC3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289191" y="254441"/>
                <a:ext cx="6380479" cy="332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o-RO" sz="1000">
                    <a:solidFill>
                      <a:srgbClr val="1F3864"/>
                    </a:solidFill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Project carried out with funding by the European Unionin cooperation with the European Commission’s DG REFORM</a:t>
                </a:r>
                <a:endParaRPr lang="en-US" sz="1050">
                  <a:effectLst/>
                  <a:latin typeface="Segoe UI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0598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28600" y="6297016"/>
            <a:ext cx="48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F9F971E6-D8D4-4C59-A1A0-5FE329A63D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69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4487863"/>
            <a:ext cx="9144000" cy="2370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7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0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1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31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44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0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1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7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8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9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0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1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2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3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71" name="Title 329"/>
          <p:cNvSpPr>
            <a:spLocks noGrp="1"/>
          </p:cNvSpPr>
          <p:nvPr>
            <p:ph type="title" hasCustomPrompt="1"/>
          </p:nvPr>
        </p:nvSpPr>
        <p:spPr>
          <a:xfrm>
            <a:off x="1280160" y="1955552"/>
            <a:ext cx="6971806" cy="1107996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WRITE “THANK YOU”, “GRACIAS” OR “MERCI” HERE</a:t>
            </a:r>
          </a:p>
        </p:txBody>
      </p:sp>
      <p:pic>
        <p:nvPicPr>
          <p:cNvPr id="7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789" y="4916688"/>
            <a:ext cx="4141574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" name="Group 65"/>
          <p:cNvGrpSpPr>
            <a:grpSpLocks/>
          </p:cNvGrpSpPr>
          <p:nvPr userDrawn="1"/>
        </p:nvGrpSpPr>
        <p:grpSpPr bwMode="auto">
          <a:xfrm>
            <a:off x="371789" y="6269053"/>
            <a:ext cx="8224315" cy="261049"/>
            <a:chOff x="202219" y="1895846"/>
            <a:chExt cx="8223381" cy="261239"/>
          </a:xfrm>
        </p:grpSpPr>
        <p:sp>
          <p:nvSpPr>
            <p:cNvPr id="69" name="TextBox 66"/>
            <p:cNvSpPr txBox="1">
              <a:spLocks noChangeArrowheads="1"/>
            </p:cNvSpPr>
            <p:nvPr userDrawn="1"/>
          </p:nvSpPr>
          <p:spPr bwMode="auto">
            <a:xfrm>
              <a:off x="202219" y="1895846"/>
              <a:ext cx="8223381" cy="21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l" eaLnBrk="1" hangingPunct="1">
                <a:spcBef>
                  <a:spcPts val="200"/>
                </a:spcBef>
              </a:pPr>
              <a:r>
                <a:rPr lang="en-US" altLang="en-US" sz="1400" b="0" dirty="0">
                  <a:solidFill>
                    <a:schemeClr val="tx1"/>
                  </a:solidFill>
                  <a:latin typeface="+mn-lt"/>
                </a:rPr>
                <a:t>www.worldbank.org/water  |  www.blogs.worldbank.org/water   |        @WorldBankWater</a:t>
              </a:r>
            </a:p>
          </p:txBody>
        </p:sp>
        <p:pic>
          <p:nvPicPr>
            <p:cNvPr id="72" name="Picture 5" descr="http://www.clipartbest.com/cliparts/ace/KAn/aceKAnqBi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238" y="1919341"/>
              <a:ext cx="237744" cy="237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093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 (Arial 30, Bold)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1466850"/>
            <a:ext cx="8229600" cy="4592638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Paragraph text (Arial 26)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Paragraph text</a:t>
            </a:r>
          </a:p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28600" y="6297016"/>
            <a:ext cx="48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F9F971E6-D8D4-4C59-A1A0-5FE329A63D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85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Here (Arial 30, Bold)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28600" y="6297016"/>
            <a:ext cx="48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F9F971E6-D8D4-4C59-A1A0-5FE329A63D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0" y="1448563"/>
            <a:ext cx="8229600" cy="45608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Picture, Graph, etc.</a:t>
            </a:r>
          </a:p>
        </p:txBody>
      </p:sp>
    </p:spTree>
    <p:extLst>
      <p:ext uri="{BB962C8B-B14F-4D97-AF65-F5344CB8AC3E}">
        <p14:creationId xmlns:p14="http://schemas.microsoft.com/office/powerpoint/2010/main" val="3514562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28600" y="6297016"/>
            <a:ext cx="48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F9F971E6-D8D4-4C59-A1A0-5FE329A63D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30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228600" y="6297016"/>
            <a:ext cx="48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F9F971E6-D8D4-4C59-A1A0-5FE329A63D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50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7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0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1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31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44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0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1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7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8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9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0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1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2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3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71" name="Title 329"/>
          <p:cNvSpPr>
            <a:spLocks noGrp="1"/>
          </p:cNvSpPr>
          <p:nvPr>
            <p:ph type="title" hasCustomPrompt="1"/>
          </p:nvPr>
        </p:nvSpPr>
        <p:spPr>
          <a:xfrm>
            <a:off x="1280160" y="1311122"/>
            <a:ext cx="6971806" cy="1107996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YOUR PRESENTATION</a:t>
            </a:r>
          </a:p>
        </p:txBody>
      </p:sp>
      <p:sp>
        <p:nvSpPr>
          <p:cNvPr id="7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275797" y="2437317"/>
            <a:ext cx="6959257" cy="8758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75" name="Text Placeholder 331"/>
          <p:cNvSpPr>
            <a:spLocks noGrp="1"/>
          </p:cNvSpPr>
          <p:nvPr>
            <p:ph type="body" sz="quarter" idx="15" hasCustomPrompt="1"/>
          </p:nvPr>
        </p:nvSpPr>
        <p:spPr>
          <a:xfrm>
            <a:off x="1275797" y="3717890"/>
            <a:ext cx="5606270" cy="59375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spcBef>
                <a:spcPts val="0"/>
              </a:spcBef>
              <a:defRPr sz="15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Name of Presenter, Title</a:t>
            </a:r>
            <a:br>
              <a:rPr lang="en-US" dirty="0"/>
            </a:br>
            <a:r>
              <a:rPr lang="en-US" dirty="0"/>
              <a:t>Location, 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92E5F-2B72-48CA-8495-F3A42A8B0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8569" y="6241818"/>
            <a:ext cx="3165613" cy="4667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E141184-8333-4D92-B8B6-BCD261D1E7D4}"/>
              </a:ext>
            </a:extLst>
          </p:cNvPr>
          <p:cNvGrpSpPr/>
          <p:nvPr userDrawn="1"/>
        </p:nvGrpSpPr>
        <p:grpSpPr>
          <a:xfrm>
            <a:off x="386136" y="4811713"/>
            <a:ext cx="8371727" cy="1817015"/>
            <a:chOff x="1173797" y="4510053"/>
            <a:chExt cx="6796404" cy="1475104"/>
          </a:xfrm>
        </p:grpSpPr>
        <p:pic>
          <p:nvPicPr>
            <p:cNvPr id="70" name="Picture 69" descr="Image result for ministerul mediului apelor si padurilor">
              <a:extLst>
                <a:ext uri="{FF2B5EF4-FFF2-40B4-BE49-F238E27FC236}">
                  <a16:creationId xmlns:a16="http://schemas.microsoft.com/office/drawing/2014/main" id="{1C00EBBA-2E59-48A1-863E-84F8DD93E62B}"/>
                </a:ext>
              </a:extLst>
            </p:cNvPr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737" y="5225063"/>
              <a:ext cx="2286000" cy="67437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D409CD3-B990-43C2-B6FF-1147D53A45F8}"/>
                </a:ext>
              </a:extLst>
            </p:cNvPr>
            <p:cNvGrpSpPr/>
            <p:nvPr userDrawn="1"/>
          </p:nvGrpSpPr>
          <p:grpSpPr>
            <a:xfrm>
              <a:off x="1173797" y="4510053"/>
              <a:ext cx="6796404" cy="1475104"/>
              <a:chOff x="0" y="254441"/>
              <a:chExt cx="6796602" cy="1518523"/>
            </a:xfrm>
          </p:grpSpPr>
          <p:pic>
            <p:nvPicPr>
              <p:cNvPr id="78" name="Picture 77" descr="Image result for european commission">
                <a:extLst>
                  <a:ext uri="{FF2B5EF4-FFF2-40B4-BE49-F238E27FC236}">
                    <a16:creationId xmlns:a16="http://schemas.microsoft.com/office/drawing/2014/main" id="{B15D87DC-48B9-4D24-B4B2-07C3B9F4DCD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725214"/>
                <a:ext cx="1510665" cy="10477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9" name="Picture 78" descr="Image result for world bank logo">
                <a:extLst>
                  <a:ext uri="{FF2B5EF4-FFF2-40B4-BE49-F238E27FC236}">
                    <a16:creationId xmlns:a16="http://schemas.microsoft.com/office/drawing/2014/main" id="{DDD71DDB-0E35-4353-8FAE-B934ECFA813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24199" t="25293" r="25000" b="25186"/>
              <a:stretch/>
            </p:blipFill>
            <p:spPr bwMode="auto">
              <a:xfrm>
                <a:off x="5092262" y="756745"/>
                <a:ext cx="1704340" cy="10001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1" name="Text Box 2">
                <a:extLst>
                  <a:ext uri="{FF2B5EF4-FFF2-40B4-BE49-F238E27FC236}">
                    <a16:creationId xmlns:a16="http://schemas.microsoft.com/office/drawing/2014/main" id="{82B261BE-5C8C-4F81-B97D-AB759CECCAC3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289191" y="254441"/>
                <a:ext cx="6380479" cy="332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o-RO" sz="1000">
                    <a:solidFill>
                      <a:srgbClr val="1F3864"/>
                    </a:solidFill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Project carried out with funding by the European Unionin cooperation with the European Commission’s DG REFORM</a:t>
                </a:r>
                <a:endParaRPr lang="en-US" sz="1050">
                  <a:effectLst/>
                  <a:latin typeface="Segoe UI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4321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>
            <a:picLocks noChangeAspect="1"/>
          </p:cNvPicPr>
          <p:nvPr userDrawn="1"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739"/>
          <a:stretch/>
        </p:blipFill>
        <p:spPr>
          <a:xfrm flipV="1">
            <a:off x="6096" y="4545013"/>
            <a:ext cx="9137904" cy="2312987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7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0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1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31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44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0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1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7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8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9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0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1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2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3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71" name="Title 329"/>
          <p:cNvSpPr>
            <a:spLocks noGrp="1"/>
          </p:cNvSpPr>
          <p:nvPr>
            <p:ph type="title" hasCustomPrompt="1"/>
          </p:nvPr>
        </p:nvSpPr>
        <p:spPr>
          <a:xfrm>
            <a:off x="1280160" y="1311122"/>
            <a:ext cx="6971806" cy="1107996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YOUR PRESENTATION</a:t>
            </a:r>
          </a:p>
        </p:txBody>
      </p:sp>
      <p:sp>
        <p:nvSpPr>
          <p:cNvPr id="7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275797" y="2437317"/>
            <a:ext cx="6959257" cy="8758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75" name="Text Placeholder 331"/>
          <p:cNvSpPr>
            <a:spLocks noGrp="1"/>
          </p:cNvSpPr>
          <p:nvPr>
            <p:ph type="body" sz="quarter" idx="15" hasCustomPrompt="1"/>
          </p:nvPr>
        </p:nvSpPr>
        <p:spPr>
          <a:xfrm>
            <a:off x="1275797" y="3717890"/>
            <a:ext cx="5606270" cy="59375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spcBef>
                <a:spcPts val="0"/>
              </a:spcBef>
              <a:defRPr sz="15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Name of Presenter, Title</a:t>
            </a:r>
            <a:br>
              <a:rPr lang="en-US" dirty="0"/>
            </a:br>
            <a:r>
              <a:rPr lang="en-US" dirty="0"/>
              <a:t>Location, Date</a:t>
            </a:r>
          </a:p>
        </p:txBody>
      </p:sp>
      <p:pic>
        <p:nvPicPr>
          <p:cNvPr id="7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789" y="4822379"/>
            <a:ext cx="4141574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" name="Group 65"/>
          <p:cNvGrpSpPr>
            <a:grpSpLocks/>
          </p:cNvGrpSpPr>
          <p:nvPr userDrawn="1"/>
        </p:nvGrpSpPr>
        <p:grpSpPr bwMode="auto">
          <a:xfrm>
            <a:off x="371789" y="6269053"/>
            <a:ext cx="8224315" cy="261049"/>
            <a:chOff x="202219" y="1895846"/>
            <a:chExt cx="8223381" cy="261239"/>
          </a:xfrm>
        </p:grpSpPr>
        <p:sp>
          <p:nvSpPr>
            <p:cNvPr id="74" name="TextBox 66"/>
            <p:cNvSpPr txBox="1">
              <a:spLocks noChangeArrowheads="1"/>
            </p:cNvSpPr>
            <p:nvPr userDrawn="1"/>
          </p:nvSpPr>
          <p:spPr bwMode="auto">
            <a:xfrm>
              <a:off x="202219" y="1895846"/>
              <a:ext cx="8223381" cy="21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defTabSz="4572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algn="l" eaLnBrk="1" hangingPunct="1">
                <a:spcBef>
                  <a:spcPts val="200"/>
                </a:spcBef>
              </a:pPr>
              <a:r>
                <a:rPr lang="en-US" altLang="en-US" sz="1400" b="0" dirty="0">
                  <a:solidFill>
                    <a:schemeClr val="tx1"/>
                  </a:solidFill>
                  <a:latin typeface="+mn-lt"/>
                </a:rPr>
                <a:t>www.worldbank.org/water  |  www.blogs.worldbank.org/water   |        @WorldBankWater</a:t>
              </a:r>
            </a:p>
          </p:txBody>
        </p:sp>
        <p:pic>
          <p:nvPicPr>
            <p:cNvPr id="80" name="Picture 5" descr="http://www.clipartbest.com/cliparts/ace/KAn/aceKAnqBi.pn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238" y="1919341"/>
              <a:ext cx="237744" cy="237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230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 (Arial 30, Bold)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1466850"/>
            <a:ext cx="8229600" cy="4592638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Paragraph text (Arial 26)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Paragraph text</a:t>
            </a:r>
          </a:p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28600" y="6297016"/>
            <a:ext cx="48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F9F971E6-D8D4-4C59-A1A0-5FE329A63D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89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BKA-2018\BKA2018-Brief\REPUBLIK-AT-DOKUMENTVORLAGEN\POTX\HG_Powerpoint_4zu3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800" cy="6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1"/>
          <p:cNvSpPr>
            <a:spLocks noGrp="1"/>
          </p:cNvSpPr>
          <p:nvPr>
            <p:ph type="subTitle" idx="1"/>
          </p:nvPr>
        </p:nvSpPr>
        <p:spPr>
          <a:xfrm>
            <a:off x="539999" y="2832000"/>
            <a:ext cx="7978526" cy="1852800"/>
          </a:xfr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/>
              <a:t>Formatvorlage des Untertitelmasters durch Klicken bearbeiten</a:t>
            </a:r>
            <a:endParaRPr lang="en-GB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39750" y="5588001"/>
            <a:ext cx="3422650" cy="554039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6651752" y="3072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200" noProof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bmlrt.gv.at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999" y="1416000"/>
            <a:ext cx="7978526" cy="1329600"/>
          </a:xfrm>
        </p:spPr>
        <p:txBody>
          <a:bodyPr anchor="b" anchorCtr="0"/>
          <a:lstStyle>
            <a:lvl1pPr>
              <a:lnSpc>
                <a:spcPts val="4000"/>
              </a:lnSpc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pic>
        <p:nvPicPr>
          <p:cNvPr id="10" name="Grafik 9" descr="Federal Ministry. Republic of Austria. &#10;Agriculture, Regions and Tourism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0" y="278400"/>
            <a:ext cx="2060294" cy="853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319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39752" y="2164800"/>
            <a:ext cx="7978775" cy="3979200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Präsentationstitel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6387003"/>
            <a:ext cx="814522" cy="266700"/>
          </a:xfrm>
        </p:spPr>
        <p:txBody>
          <a:bodyPr/>
          <a:lstStyle/>
          <a:p>
            <a:fld id="{1206269C-C24E-4E80-9A4B-E7E19BB59A6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54986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2" y="1406401"/>
            <a:ext cx="7978525" cy="829455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2" y="2174400"/>
            <a:ext cx="7978775" cy="3969600"/>
          </a:xfrm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Präsentationstitel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95697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Präsentationstitel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1" y="2174400"/>
            <a:ext cx="3813175" cy="3969600"/>
          </a:xfrm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706125" y="2174400"/>
            <a:ext cx="3812400" cy="3969600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117820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beliebig -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Präsentationstitel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540001" y="2174400"/>
            <a:ext cx="3838575" cy="3969600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6"/>
          </p:nvPr>
        </p:nvSpPr>
        <p:spPr>
          <a:xfrm>
            <a:off x="4679952" y="2174400"/>
            <a:ext cx="3838575" cy="3969600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006657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beliebig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39752" y="2174400"/>
            <a:ext cx="7978775" cy="3969600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Präsentationstitel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18576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999" y="1339200"/>
            <a:ext cx="5389200" cy="1416000"/>
          </a:xfrm>
        </p:spPr>
        <p:txBody>
          <a:bodyPr/>
          <a:lstStyle>
            <a:lvl1pPr>
              <a:lnSpc>
                <a:spcPts val="4000"/>
              </a:lnSpc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539750" y="4857751"/>
            <a:ext cx="3423600" cy="1284288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47455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Here (Arial 30, Bold)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28600" y="6297016"/>
            <a:ext cx="48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F9F971E6-D8D4-4C59-A1A0-5FE329A63D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0" y="1448563"/>
            <a:ext cx="8229600" cy="45608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Picture, Graph, etc.</a:t>
            </a:r>
          </a:p>
        </p:txBody>
      </p:sp>
    </p:spTree>
    <p:extLst>
      <p:ext uri="{BB962C8B-B14F-4D97-AF65-F5344CB8AC3E}">
        <p14:creationId xmlns:p14="http://schemas.microsoft.com/office/powerpoint/2010/main" val="261417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Dați clic pentru adăugarea unui titlu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Primul marcaj de listă</a:t>
            </a:r>
          </a:p>
          <a:p>
            <a:pPr lvl="1"/>
            <a:r>
              <a:rPr lang="en-US"/>
              <a:t>Al doilea nivel</a:t>
            </a:r>
          </a:p>
          <a:p>
            <a:pPr lvl="2"/>
            <a:r>
              <a:rPr lang="en-US"/>
              <a:t>Al treilea nivel</a:t>
            </a:r>
          </a:p>
          <a:p>
            <a:pPr lvl="3"/>
            <a:r>
              <a:rPr lang="en-US"/>
              <a:t>Al patrulea nivel</a:t>
            </a:r>
          </a:p>
          <a:p>
            <a:pPr lvl="4"/>
            <a:r>
              <a:rPr lang="en-US"/>
              <a:t>Al cincilea nivel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Primul marcaj de listă</a:t>
            </a:r>
          </a:p>
          <a:p>
            <a:pPr lvl="1"/>
            <a:r>
              <a:rPr lang="en-US"/>
              <a:t>Al doilea nivel</a:t>
            </a:r>
          </a:p>
          <a:p>
            <a:pPr lvl="2"/>
            <a:r>
              <a:rPr lang="en-US"/>
              <a:t>Al treilea nivel</a:t>
            </a:r>
          </a:p>
          <a:p>
            <a:pPr lvl="3"/>
            <a:r>
              <a:rPr lang="en-US"/>
              <a:t>Al patrulea nivel</a:t>
            </a:r>
          </a:p>
          <a:p>
            <a:pPr lvl="4"/>
            <a:r>
              <a:rPr lang="en-US"/>
              <a:t>Al cincilea nivel</a:t>
            </a:r>
          </a:p>
        </p:txBody>
      </p:sp>
      <p:sp>
        <p:nvSpPr>
          <p:cNvPr id="11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28600" y="6297016"/>
            <a:ext cx="48095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00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F9F971E6-D8D4-4C59-A1A0-5FE329A63D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2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228600" y="6297016"/>
            <a:ext cx="48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F9F971E6-D8D4-4C59-A1A0-5FE329A63D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7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0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1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31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44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0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1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7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8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9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0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1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2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3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71" name="Title 329"/>
          <p:cNvSpPr>
            <a:spLocks noGrp="1"/>
          </p:cNvSpPr>
          <p:nvPr>
            <p:ph type="title" hasCustomPrompt="1"/>
          </p:nvPr>
        </p:nvSpPr>
        <p:spPr>
          <a:xfrm>
            <a:off x="1280160" y="1311122"/>
            <a:ext cx="6971806" cy="1107996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TITLUL PREZENTĂRII</a:t>
            </a:r>
          </a:p>
        </p:txBody>
      </p:sp>
      <p:sp>
        <p:nvSpPr>
          <p:cNvPr id="7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275797" y="2437317"/>
            <a:ext cx="6959257" cy="8758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Subtitlu opțional</a:t>
            </a:r>
          </a:p>
        </p:txBody>
      </p:sp>
      <p:sp>
        <p:nvSpPr>
          <p:cNvPr id="75" name="Text Placeholder 331"/>
          <p:cNvSpPr>
            <a:spLocks noGrp="1"/>
          </p:cNvSpPr>
          <p:nvPr>
            <p:ph type="body" sz="quarter" idx="15" hasCustomPrompt="1"/>
          </p:nvPr>
        </p:nvSpPr>
        <p:spPr>
          <a:xfrm>
            <a:off x="1275797" y="3717890"/>
            <a:ext cx="5606270" cy="59375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spcBef>
                <a:spcPts val="0"/>
              </a:spcBef>
              <a:defRPr sz="15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Numele prezentatorului, titlu, </a:t>
            </a:r>
            <a:br>
              <a:rPr lang="en-US" dirty="0"/>
            </a:br>
            <a:r>
              <a:rPr lang="en-US"/>
              <a:t>locul,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92E5F-2B72-48CA-8495-F3A42A8B0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8569" y="6241818"/>
            <a:ext cx="3165613" cy="4667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E141184-8333-4D92-B8B6-BCD261D1E7D4}"/>
              </a:ext>
            </a:extLst>
          </p:cNvPr>
          <p:cNvGrpSpPr/>
          <p:nvPr userDrawn="1"/>
        </p:nvGrpSpPr>
        <p:grpSpPr>
          <a:xfrm>
            <a:off x="386136" y="4811713"/>
            <a:ext cx="8371727" cy="1817015"/>
            <a:chOff x="1173797" y="4510053"/>
            <a:chExt cx="6796404" cy="1475104"/>
          </a:xfrm>
        </p:grpSpPr>
        <p:pic>
          <p:nvPicPr>
            <p:cNvPr id="70" name="Picture 69" descr="Image result for ministerul mediului apelor si padurilor">
              <a:extLst>
                <a:ext uri="{FF2B5EF4-FFF2-40B4-BE49-F238E27FC236}">
                  <a16:creationId xmlns:a16="http://schemas.microsoft.com/office/drawing/2014/main" id="{1C00EBBA-2E59-48A1-863E-84F8DD93E62B}"/>
                </a:ext>
              </a:extLst>
            </p:cNvPr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737" y="5225063"/>
              <a:ext cx="2286000" cy="67437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D409CD3-B990-43C2-B6FF-1147D53A45F8}"/>
                </a:ext>
              </a:extLst>
            </p:cNvPr>
            <p:cNvGrpSpPr/>
            <p:nvPr userDrawn="1"/>
          </p:nvGrpSpPr>
          <p:grpSpPr>
            <a:xfrm>
              <a:off x="1173797" y="4510053"/>
              <a:ext cx="6796404" cy="1475104"/>
              <a:chOff x="0" y="254441"/>
              <a:chExt cx="6796602" cy="1518523"/>
            </a:xfrm>
          </p:grpSpPr>
          <p:pic>
            <p:nvPicPr>
              <p:cNvPr id="78" name="Picture 77" descr="Image result for european commission">
                <a:extLst>
                  <a:ext uri="{FF2B5EF4-FFF2-40B4-BE49-F238E27FC236}">
                    <a16:creationId xmlns:a16="http://schemas.microsoft.com/office/drawing/2014/main" id="{B15D87DC-48B9-4D24-B4B2-07C3B9F4DCD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725214"/>
                <a:ext cx="1510665" cy="10477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9" name="Picture 78" descr="Image result for world bank logo">
                <a:extLst>
                  <a:ext uri="{FF2B5EF4-FFF2-40B4-BE49-F238E27FC236}">
                    <a16:creationId xmlns:a16="http://schemas.microsoft.com/office/drawing/2014/main" id="{DDD71DDB-0E35-4353-8FAE-B934ECFA813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24199" t="25293" r="25000" b="25186"/>
              <a:stretch/>
            </p:blipFill>
            <p:spPr bwMode="auto">
              <a:xfrm>
                <a:off x="5092262" y="756745"/>
                <a:ext cx="1704340" cy="10001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1" name="Text Box 2">
                <a:extLst>
                  <a:ext uri="{FF2B5EF4-FFF2-40B4-BE49-F238E27FC236}">
                    <a16:creationId xmlns:a16="http://schemas.microsoft.com/office/drawing/2014/main" id="{82B261BE-5C8C-4F81-B97D-AB759CECCAC3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289191" y="254441"/>
                <a:ext cx="6380479" cy="332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o-RO" sz="1000">
                    <a:solidFill>
                      <a:srgbClr val="1F3864"/>
                    </a:solidFill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Proiect derulat cu finanțare de la Uniunea Europeană în cooperare cu DG REFORM al Comisiei</a:t>
                </a:r>
                <a:endParaRPr lang="en-US" sz="1050">
                  <a:effectLst/>
                  <a:latin typeface="Segoe UI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372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492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7091C-D2E8-4B35-9C05-5008AC765F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25"/>
                    </a14:imgEffect>
                    <a14:imgEffect>
                      <a14:saturation sat="3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</p:pic>
      <p:sp>
        <p:nvSpPr>
          <p:cNvPr id="6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1525172" y="2437317"/>
            <a:ext cx="6959257" cy="8758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00" b="0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7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1518897" y="1561432"/>
            <a:ext cx="6959257" cy="8758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="1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r>
              <a:rPr lang="en-US" kern="0" dirty="0"/>
              <a:t>ADD NEW SECTION TITLE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1323" y="6201229"/>
            <a:ext cx="230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53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865910" y="1306550"/>
            <a:ext cx="7296726" cy="145043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6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NEW SECTION TITLE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851104" y="3074088"/>
            <a:ext cx="7328771" cy="23974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Optional subtitle</a:t>
            </a:r>
          </a:p>
        </p:txBody>
      </p:sp>
      <p:pic>
        <p:nvPicPr>
          <p:cNvPr id="6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3602" y="6199058"/>
            <a:ext cx="230087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97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2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4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4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4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5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5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5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5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5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6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6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 hasCustomPrompt="1"/>
          </p:nvPr>
        </p:nvSpPr>
        <p:spPr>
          <a:xfrm>
            <a:off x="865910" y="1306550"/>
            <a:ext cx="7296726" cy="135352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kern="0" dirty="0"/>
              <a:t>ADD NEW SECTION TITLE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851104" y="3074088"/>
            <a:ext cx="7328771" cy="23974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Optional subtitle</a:t>
            </a:r>
          </a:p>
        </p:txBody>
      </p:sp>
      <p:pic>
        <p:nvPicPr>
          <p:cNvPr id="6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1323" y="6201229"/>
            <a:ext cx="230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10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Copertă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11900"/>
            <a:ext cx="2873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067091C-D2E8-4B35-9C05-5008AC765F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2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aseline="0">
          <a:solidFill>
            <a:schemeClr val="tx1"/>
          </a:solidFill>
          <a:latin typeface="+mn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739"/>
          <a:stretch/>
        </p:blipFill>
        <p:spPr>
          <a:xfrm flipH="1">
            <a:off x="6096" y="0"/>
            <a:ext cx="9137904" cy="2848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724" y="3822357"/>
            <a:ext cx="5279180" cy="28397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01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en-US"/>
              <a:t>Titlul aici (Arial 30, Bold)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386"/>
            <a:ext cx="8229600" cy="4717777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paragraf (Arial 26)</a:t>
            </a:r>
          </a:p>
          <a:p>
            <a:pPr lvl="0"/>
            <a:r>
              <a:rPr lang="en-US"/>
              <a:t>Marcaj listă primul nivel</a:t>
            </a:r>
          </a:p>
          <a:p>
            <a:pPr lvl="1"/>
            <a:r>
              <a:rPr lang="en-US"/>
              <a:t>Al doilea nivel</a:t>
            </a:r>
          </a:p>
          <a:p>
            <a:pPr lvl="2"/>
            <a:r>
              <a:rPr lang="en-US"/>
              <a:t>Al treilea nivel</a:t>
            </a:r>
          </a:p>
          <a:p>
            <a:pPr lvl="3"/>
            <a:r>
              <a:rPr lang="en-US"/>
              <a:t>Al patrulea nivel</a:t>
            </a:r>
          </a:p>
          <a:p>
            <a:pPr lvl="4"/>
            <a:r>
              <a:rPr lang="en-US"/>
              <a:t>Al cincilea nivel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3303" y="6296381"/>
            <a:ext cx="1840699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1142512"/>
            <a:ext cx="9144000" cy="9144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28600" y="6297016"/>
            <a:ext cx="48095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00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F9F971E6-D8D4-4C59-A1A0-5FE329A63D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1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0" r:id="rId1"/>
    <p:sldLayoutId id="2147485418" r:id="rId2"/>
    <p:sldLayoutId id="2147485406" r:id="rId3"/>
    <p:sldLayoutId id="2147485407" r:id="rId4"/>
    <p:sldLayoutId id="2147485477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marR="0" indent="-4572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11900"/>
            <a:ext cx="2873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067091C-D2E8-4B35-9C05-5008AC765F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0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1" r:id="rId1"/>
    <p:sldLayoutId id="2147485422" r:id="rId2"/>
    <p:sldLayoutId id="2147485423" r:id="rId3"/>
    <p:sldLayoutId id="2147485424" r:id="rId4"/>
    <p:sldLayoutId id="2147485478" r:id="rId5"/>
    <p:sldLayoutId id="2147485479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aseline="0">
          <a:solidFill>
            <a:schemeClr val="tx1"/>
          </a:solidFill>
          <a:latin typeface="+mn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11900"/>
            <a:ext cx="2873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067091C-D2E8-4B35-9C05-5008AC765F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4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5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aseline="0">
          <a:solidFill>
            <a:schemeClr val="tx1"/>
          </a:solidFill>
          <a:latin typeface="+mn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739"/>
          <a:stretch/>
        </p:blipFill>
        <p:spPr>
          <a:xfrm flipH="1">
            <a:off x="6096" y="0"/>
            <a:ext cx="9137904" cy="2848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724" y="3822357"/>
            <a:ext cx="5279180" cy="28397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01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en-US"/>
              <a:t>Titlul aici (Arial 30, Bold)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386"/>
            <a:ext cx="8229600" cy="4717777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paragraf (Arial 26)</a:t>
            </a:r>
          </a:p>
          <a:p>
            <a:pPr lvl="0"/>
            <a:r>
              <a:rPr lang="en-US"/>
              <a:t>Marcaj listă primul nivel</a:t>
            </a:r>
          </a:p>
          <a:p>
            <a:pPr lvl="1"/>
            <a:r>
              <a:rPr lang="en-US"/>
              <a:t>Al doilea nivel</a:t>
            </a:r>
          </a:p>
          <a:p>
            <a:pPr lvl="2"/>
            <a:r>
              <a:rPr lang="en-US"/>
              <a:t>Al treilea nivel</a:t>
            </a:r>
          </a:p>
          <a:p>
            <a:pPr lvl="3"/>
            <a:r>
              <a:rPr lang="en-US"/>
              <a:t>Al patrulea nivel</a:t>
            </a:r>
          </a:p>
          <a:p>
            <a:pPr lvl="4"/>
            <a:r>
              <a:rPr lang="en-US"/>
              <a:t>Al cincilea nivel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6101" y="6297016"/>
            <a:ext cx="1840699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1142512"/>
            <a:ext cx="9144000" cy="9144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28600" y="6297016"/>
            <a:ext cx="48095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00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E067091C-D2E8-4B35-9C05-5008AC765F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1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7" r:id="rId1"/>
    <p:sldLayoutId id="2147485428" r:id="rId2"/>
    <p:sldLayoutId id="2147485429" r:id="rId3"/>
    <p:sldLayoutId id="2147485430" r:id="rId4"/>
    <p:sldLayoutId id="2147485431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marR="0" indent="-4572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Copertă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11900"/>
            <a:ext cx="2873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067091C-D2E8-4B35-9C05-5008AC765F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1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33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aseline="0">
          <a:solidFill>
            <a:schemeClr val="tx1"/>
          </a:solidFill>
          <a:latin typeface="+mn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BKA-2018\BKA2018-Brief\REPUBLIK-AT-DOKUMENTVORLAGEN\POTX\HG_Powerpoint_4zu3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437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2" y="2164800"/>
            <a:ext cx="7978525" cy="39792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/>
          <a:p>
            <a:pPr lvl="0"/>
            <a:r>
              <a:rPr lang="en-GB"/>
              <a:t>Textmasterformat bearbeiten </a:t>
            </a:r>
            <a:br>
              <a:rPr lang="en-GB" noProof="0" dirty="0"/>
            </a:br>
            <a:r>
              <a:rPr lang="en-GB"/>
              <a:t>Erste Ebene </a:t>
            </a:r>
          </a:p>
          <a:p>
            <a:pPr lvl="1"/>
            <a:r>
              <a:rPr lang="en-GB"/>
              <a:t>Zweite Ebene – wie Ebene zuvor</a:t>
            </a:r>
            <a:endParaRPr lang="en-GB" noProof="0" dirty="0"/>
          </a:p>
          <a:p>
            <a:pPr lvl="2"/>
            <a:r>
              <a:rPr lang="en-GB"/>
              <a:t>Dritte Ebene – wie Ebene zuvor</a:t>
            </a:r>
            <a:endParaRPr lang="en-GB" noProof="0" dirty="0"/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40000" y="6387003"/>
            <a:ext cx="6875916" cy="266700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Präsentationstitel</a:t>
            </a:r>
            <a:endParaRPr lang="en-GB" noProof="0" dirty="0"/>
          </a:p>
        </p:txBody>
      </p:sp>
      <p:sp>
        <p:nvSpPr>
          <p:cNvPr id="20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7558201" y="6387003"/>
            <a:ext cx="960324" cy="266700"/>
          </a:xfrm>
          <a:prstGeom prst="rect">
            <a:avLst/>
          </a:prstGeom>
        </p:spPr>
        <p:txBody>
          <a:bodyPr vert="horz" lIns="0" tIns="0" rIns="0" bIns="0" anchor="ctr"/>
          <a:lstStyle>
            <a:lvl1pPr algn="r"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206269C-C24E-4E80-9A4B-E7E19BB59A67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6651752" y="3072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bmlrt.gv.at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2" y="1406401"/>
            <a:ext cx="7978525" cy="829455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/>
          <a:p>
            <a:r>
              <a:rPr lang="en-GB"/>
              <a:t>Titelmasterformat durch Klicken bearbeiten</a:t>
            </a:r>
            <a:endParaRPr lang="en-GB" noProof="0" dirty="0"/>
          </a:p>
        </p:txBody>
      </p:sp>
      <p:pic>
        <p:nvPicPr>
          <p:cNvPr id="13" name="Grafik 12" descr="Federal Ministry. Republic of Austria.  Agriculture, Regions and Tourism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0" y="278400"/>
            <a:ext cx="2060294" cy="853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246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0" r:id="rId1"/>
    <p:sldLayoutId id="2147485471" r:id="rId2"/>
    <p:sldLayoutId id="2147485472" r:id="rId3"/>
    <p:sldLayoutId id="2147485473" r:id="rId4"/>
    <p:sldLayoutId id="2147485474" r:id="rId5"/>
    <p:sldLayoutId id="2147485475" r:id="rId6"/>
    <p:sldLayoutId id="2147485476" r:id="rId7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400" b="1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52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04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Tx/>
        <a:buSzTx/>
        <a:buFont typeface="Corbel" panose="020B0503020204020204" pitchFamily="34" charset="0"/>
        <a:buChar char="−"/>
        <a:tabLst/>
        <a:defRPr sz="1800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56000" indent="-252000" algn="l" defTabSz="914400" rtl="0" eaLnBrk="1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4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5983"/>
            <a:ext cx="9144000" cy="3119974"/>
          </a:xfrm>
        </p:spPr>
        <p:txBody>
          <a:bodyPr>
            <a:normAutofit/>
          </a:bodyPr>
          <a:lstStyle/>
          <a:p>
            <a:pPr algn="ctr"/>
            <a:r>
              <a:rPr lang="ro-RO" sz="3200" dirty="0"/>
              <a:t>I</a:t>
            </a:r>
            <a:r>
              <a:rPr lang="en-US" sz="3200" dirty="0" err="1"/>
              <a:t>ntegrarea</a:t>
            </a:r>
            <a:r>
              <a:rPr lang="en-US" sz="3200" dirty="0"/>
              <a:t> </a:t>
            </a:r>
            <a:r>
              <a:rPr lang="ro-RO" sz="3200" dirty="0"/>
              <a:t>M</a:t>
            </a:r>
            <a:r>
              <a:rPr lang="en-US" sz="3200" dirty="0" err="1"/>
              <a:t>anagementului</a:t>
            </a:r>
            <a:r>
              <a:rPr lang="en-US" sz="3200" dirty="0"/>
              <a:t> </a:t>
            </a:r>
            <a:r>
              <a:rPr lang="ro-RO" sz="3200" dirty="0"/>
              <a:t>R</a:t>
            </a:r>
            <a:r>
              <a:rPr lang="en-US" sz="3200" dirty="0" err="1"/>
              <a:t>iscului</a:t>
            </a:r>
            <a:r>
              <a:rPr lang="en-US" sz="3200" dirty="0"/>
              <a:t> la </a:t>
            </a:r>
            <a:r>
              <a:rPr lang="ro-RO" sz="3200" dirty="0"/>
              <a:t>I</a:t>
            </a:r>
            <a:r>
              <a:rPr lang="en-US" sz="3200" dirty="0" err="1"/>
              <a:t>nundații</a:t>
            </a:r>
            <a:r>
              <a:rPr lang="en-US" sz="3200" dirty="0"/>
              <a:t> </a:t>
            </a:r>
            <a:r>
              <a:rPr lang="en-US" sz="3200" dirty="0" err="1"/>
              <a:t>în</a:t>
            </a:r>
            <a:r>
              <a:rPr lang="en-US" sz="3200" dirty="0"/>
              <a:t> </a:t>
            </a:r>
            <a:r>
              <a:rPr lang="ro-RO" sz="3200" dirty="0"/>
              <a:t>Amenajarea Teritoriului și Urbanism</a:t>
            </a:r>
            <a:br>
              <a:rPr lang="ro-RO" sz="2800" dirty="0"/>
            </a:br>
            <a:br>
              <a:rPr lang="ro-RO" sz="2800" dirty="0"/>
            </a:br>
            <a:r>
              <a:rPr lang="ro-RO" sz="2000" dirty="0"/>
              <a:t>Prof.univ.dr.ing. Ioan BICA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11 July 2023, </a:t>
            </a:r>
            <a:r>
              <a:rPr lang="en-US" sz="2000" dirty="0" err="1"/>
              <a:t>Bucuresti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207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Custom 1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>
          <a:spcBef>
            <a:spcPts val="400"/>
          </a:spcBef>
          <a:defRPr sz="2400" b="0" kern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xt Slides">
  <a:themeElements>
    <a:clrScheme name="World Bank Water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Slides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>
          <a:spcBef>
            <a:spcPts val="400"/>
          </a:spcBef>
          <a:defRPr sz="2400" b="0" kern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losing slide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>
          <a:spcBef>
            <a:spcPts val="400"/>
          </a:spcBef>
          <a:defRPr sz="2400" b="0" kern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xt Slides">
  <a:themeElements>
    <a:clrScheme name="World Bank Water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itle Slide">
  <a:themeElements>
    <a:clrScheme name="Custom 1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>
          <a:spcBef>
            <a:spcPts val="400"/>
          </a:spcBef>
          <a:defRPr sz="2400" b="0" kern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Republik-AT-4x3">
  <a:themeElements>
    <a:clrScheme name="Republik-AT">
      <a:dk1>
        <a:srgbClr val="000000"/>
      </a:dk1>
      <a:lt1>
        <a:srgbClr val="E6EFF3"/>
      </a:lt1>
      <a:dk2>
        <a:srgbClr val="E6320F"/>
      </a:dk2>
      <a:lt2>
        <a:srgbClr val="FFFFFF"/>
      </a:lt2>
      <a:accent1>
        <a:srgbClr val="CA0237"/>
      </a:accent1>
      <a:accent2>
        <a:srgbClr val="5FB564"/>
      </a:accent2>
      <a:accent3>
        <a:srgbClr val="950F53"/>
      </a:accent3>
      <a:accent4>
        <a:srgbClr val="F59C00"/>
      </a:accent4>
      <a:accent5>
        <a:srgbClr val="3BACBE"/>
      </a:accent5>
      <a:accent6>
        <a:srgbClr val="BCCF00"/>
      </a:accent6>
      <a:hlink>
        <a:srgbClr val="1C1C1C"/>
      </a:hlink>
      <a:folHlink>
        <a:srgbClr val="636362"/>
      </a:folHlink>
    </a:clrScheme>
    <a:fontScheme name="BKA2018-Schriften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179B32BD-2883-478D-8147-C94174464C10}" vid="{C3471B5B-F0F9-4221-AD23-48E6AB9E0F1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604C3B73AE9943B737720A48E3AF7C" ma:contentTypeVersion="13" ma:contentTypeDescription="Create a new document." ma:contentTypeScope="" ma:versionID="c56eae448e91545581ee91b6529f0ddc">
  <xsd:schema xmlns:xsd="http://www.w3.org/2001/XMLSchema" xmlns:xs="http://www.w3.org/2001/XMLSchema" xmlns:p="http://schemas.microsoft.com/office/2006/metadata/properties" xmlns:ns3="60c75bb3-2e3f-4394-b4f4-3e2677e21dfa" xmlns:ns4="9c83b91e-5ffe-420f-9ed1-9dac5903eaec" targetNamespace="http://schemas.microsoft.com/office/2006/metadata/properties" ma:root="true" ma:fieldsID="33392ce08df7f6ed449a69546da28668" ns3:_="" ns4:_="">
    <xsd:import namespace="60c75bb3-2e3f-4394-b4f4-3e2677e21dfa"/>
    <xsd:import namespace="9c83b91e-5ffe-420f-9ed1-9dac5903ea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75bb3-2e3f-4394-b4f4-3e2677e21d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3b91e-5ffe-420f-9ed1-9dac5903ea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437EC1-882B-45D1-96B4-81CA199C43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30D419-48DC-495A-A655-A8D5169336E8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9c83b91e-5ffe-420f-9ed1-9dac5903eaec"/>
    <ds:schemaRef ds:uri="http://www.w3.org/XML/1998/namespace"/>
    <ds:schemaRef ds:uri="http://purl.org/dc/dcmitype/"/>
    <ds:schemaRef ds:uri="http://schemas.microsoft.com/office/infopath/2007/PartnerControls"/>
    <ds:schemaRef ds:uri="60c75bb3-2e3f-4394-b4f4-3e2677e21dfa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6C1E847-0A19-4697-B315-DFB75DB532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c75bb3-2e3f-4394-b4f4-3e2677e21dfa"/>
    <ds:schemaRef ds:uri="9c83b91e-5ffe-420f-9ed1-9dac5903ea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WBG-Any_Logo-Cobranded</Template>
  <TotalTime>17688</TotalTime>
  <Words>34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</vt:i4>
      </vt:variant>
    </vt:vector>
  </HeadingPairs>
  <TitlesOfParts>
    <vt:vector size="16" baseType="lpstr">
      <vt:lpstr>Andes ExtraLight</vt:lpstr>
      <vt:lpstr>Arial</vt:lpstr>
      <vt:lpstr>Calibri</vt:lpstr>
      <vt:lpstr>Calibri Light</vt:lpstr>
      <vt:lpstr>Corbel</vt:lpstr>
      <vt:lpstr>Segoe UI</vt:lpstr>
      <vt:lpstr>Trebuchet MS</vt:lpstr>
      <vt:lpstr>Wingdings</vt:lpstr>
      <vt:lpstr>Title Slide</vt:lpstr>
      <vt:lpstr>Text Slides</vt:lpstr>
      <vt:lpstr>Section Slides</vt:lpstr>
      <vt:lpstr>Closing slide</vt:lpstr>
      <vt:lpstr>1_Text Slides</vt:lpstr>
      <vt:lpstr>1_Title Slide</vt:lpstr>
      <vt:lpstr>Republik-AT-4x3</vt:lpstr>
      <vt:lpstr>Integrarea Managementului Riscului la Inundații în Amenajarea Teritoriului și Urbanism  Prof.univ.dr.ing. Ioan BICA  11 July 2023, Bucuresti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Zita Marie Julie De Pooter</dc:creator>
  <cp:lastModifiedBy>Ioan BICA</cp:lastModifiedBy>
  <cp:revision>340</cp:revision>
  <cp:lastPrinted>2020-02-10T10:19:48Z</cp:lastPrinted>
  <dcterms:created xsi:type="dcterms:W3CDTF">2014-07-28T18:22:11Z</dcterms:created>
  <dcterms:modified xsi:type="dcterms:W3CDTF">2024-02-02T19:58:33Z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https://spark.worldbank.org</vt:lpwstr>
  </property>
  <property fmtid="{D5CDD505-2E9C-101B-9397-08002B2CF9AE}" pid="3" name="Jive_VersionGuid">
    <vt:lpwstr>1fea1542-af56-4f5c-81ce-c2769c10cab3</vt:lpwstr>
  </property>
  <property fmtid="{D5CDD505-2E9C-101B-9397-08002B2CF9AE}" pid="4" name="Jive_LatestUserAccountName">
    <vt:lpwstr>wb483104</vt:lpwstr>
  </property>
  <property fmtid="{D5CDD505-2E9C-101B-9397-08002B2CF9AE}" pid="5" name="Offisync_ServerID">
    <vt:lpwstr>d939fab4-716e-42cc-bfec-ffb0ab88b99b</vt:lpwstr>
  </property>
  <property fmtid="{D5CDD505-2E9C-101B-9397-08002B2CF9AE}" pid="6" name="Offisync_UpdateToken">
    <vt:lpwstr>1</vt:lpwstr>
  </property>
  <property fmtid="{D5CDD505-2E9C-101B-9397-08002B2CF9AE}" pid="7" name="Offisync_UniqueId">
    <vt:lpwstr>143022</vt:lpwstr>
  </property>
  <property fmtid="{D5CDD505-2E9C-101B-9397-08002B2CF9AE}" pid="8" name="ContentTypeId">
    <vt:lpwstr>0x010100FD604C3B73AE9943B737720A48E3AF7C</vt:lpwstr>
  </property>
</Properties>
</file>