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72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1F7A0-78FF-473C-82A4-ED84DE831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009322-F9C9-41CC-BFC8-4077CE7B9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F1573-10FE-44DB-A7B5-941CC8327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9516-164E-4267-90B3-31624D1234ED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2CADF-F9A3-483C-9E2D-5F65F7A7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19E14-4F5C-411D-93BB-579412899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08F7-EE2C-4ACA-92A1-09345C442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068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60F65-F5A7-4D8F-88F6-EFF46216C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F9CAD-05C0-4066-881C-E40F8704A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98058-B8A9-4509-A791-31371CDE5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9516-164E-4267-90B3-31624D1234ED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10A48-C93C-4F64-8A7E-A7654260E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D083D-671E-4F51-8686-313D95970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08F7-EE2C-4ACA-92A1-09345C442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67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B580C3-3846-48E5-93D9-8FF780C053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5DA51F-047F-4B23-8B90-D90914AFB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9BD946-2D7E-4C63-A36D-FA8C073BC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9516-164E-4267-90B3-31624D1234ED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020C1-A455-4FF5-AE8E-0FEB0BD70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580C9-9FC3-43FF-BA3C-594BA2441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08F7-EE2C-4ACA-92A1-09345C442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56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3ABBC-0779-4053-9D72-EFC1355F2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09D72-73F6-4754-891A-6FBA16735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9C5534-25B2-4330-963D-37FF05BC2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9516-164E-4267-90B3-31624D1234ED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465DF-9E33-4142-9496-9A9AF54D8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FECF1-734F-4393-81F0-0D6FD0E3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08F7-EE2C-4ACA-92A1-09345C442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591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BC03E-77A9-4DC1-8E52-736233A2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90234-6757-4D86-BCC4-7AC08E852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60731-1CEB-49D1-A1DA-19E66F6A3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9516-164E-4267-90B3-31624D1234ED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6DA08-5C60-47D8-A100-696F43E18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159B2-E506-4A59-9CD3-5773FB804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08F7-EE2C-4ACA-92A1-09345C442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552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CDED2-5933-496D-A2A1-5FED0DD07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B9420-B229-48DB-965E-B32EC40100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007FB3-B946-4D90-8F0A-8934656C52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F4C2D7-962F-47BE-9274-FBD08781F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9516-164E-4267-90B3-31624D1234ED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D0BE65-BC42-4A30-8295-C0BFB6A40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55ABB2-FAEC-4A5B-8B3D-D92970229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08F7-EE2C-4ACA-92A1-09345C442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675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85C1D-C811-4F06-B5D4-FF02E4D92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19061-5CAB-463D-84A0-6B00A27E7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897D1E-2CB2-4068-92FB-88C701A38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13DDFD-CAC8-4C59-9CEE-E3E41E8DC0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EB8EED-BB1F-4CE7-A50E-F250108363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D06F0E-2F1E-4B9E-A6F2-8112F0AAD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9516-164E-4267-90B3-31624D1234ED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49FB1B-FCEB-4784-9372-31A9BE4A5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C8386B-B693-47F9-971F-3E82877D0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08F7-EE2C-4ACA-92A1-09345C442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24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31354-FCBF-4166-A870-E729572C0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1014C-9C4F-4EAB-8339-67E50EEC2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9516-164E-4267-90B3-31624D1234ED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EB11DB-E30A-45E7-95C1-96CA35194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A3AC16-83BA-4F58-805D-056982459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08F7-EE2C-4ACA-92A1-09345C442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03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9B697F-9A5F-40F1-AFD8-D5D0FD87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9516-164E-4267-90B3-31624D1234ED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145BE9-F0CB-44A0-8396-93A7BFE39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7E981E-328E-4A79-A06B-96615C5E5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08F7-EE2C-4ACA-92A1-09345C442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183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8D121-F28E-45A5-9032-5D50812C2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8F07E-355B-4E34-B098-30BEE6879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FBDC8-E43E-44B6-9EEE-DEB1E15FA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A6C2FE-89AD-4951-859E-0E55C2B84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9516-164E-4267-90B3-31624D1234ED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C7AA3-8379-48BC-9E82-CF3F61C0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EA98D0-7019-4F57-A8C0-3CC368CE5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08F7-EE2C-4ACA-92A1-09345C442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26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55664-E9EB-439E-AFCC-4B140D339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474897-3765-410D-BFC4-CD649473AA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9225A-60D1-4DA1-AC30-52E3CD75B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80C7EC-D818-4B1B-9AB2-83EF9C47A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9516-164E-4267-90B3-31624D1234ED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BB359-05DA-45A6-B1AB-C11CFFCD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C17C6-9E61-4BDC-AF51-83E7726F3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08F7-EE2C-4ACA-92A1-09345C442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127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1C7CA8-28F5-4AC4-898F-F47054ABA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A2FA8-50A6-4804-8060-143989E2C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9ACA9-583F-4B33-8679-B1A90ACC05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E9516-164E-4267-90B3-31624D1234ED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03BC9-A8A8-45FE-A099-DD46E12F3B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4522F-F29F-4038-93DD-FD24365DC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B08F7-EE2C-4ACA-92A1-09345C442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285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keenan@ekogea.com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://www.ekogea.com/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05A46C-BAD7-4CB9-9F72-20BA01E935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686" y="4003373"/>
            <a:ext cx="8333295" cy="231987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E9CF5778-F0DE-4697-8B31-E5F66AE1FB6A}"/>
              </a:ext>
            </a:extLst>
          </p:cNvPr>
          <p:cNvGrpSpPr/>
          <p:nvPr/>
        </p:nvGrpSpPr>
        <p:grpSpPr>
          <a:xfrm>
            <a:off x="394743" y="4723043"/>
            <a:ext cx="2133600" cy="1600200"/>
            <a:chOff x="6337300" y="4482225"/>
            <a:chExt cx="2133600" cy="1600200"/>
          </a:xfrm>
        </p:grpSpPr>
        <p:sp>
          <p:nvSpPr>
            <p:cNvPr id="7" name="Text Box 2">
              <a:extLst>
                <a:ext uri="{FF2B5EF4-FFF2-40B4-BE49-F238E27FC236}">
                  <a16:creationId xmlns:a16="http://schemas.microsoft.com/office/drawing/2014/main" id="{BC9DCB39-F457-4FD6-8138-E489A731F9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7300" y="4482225"/>
              <a:ext cx="2133600" cy="16002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0" i="0" u="none" strike="noStrike" cap="none" normalizeH="0" baseline="0" dirty="0">
                <a:ln>
                  <a:noFill/>
                </a:ln>
                <a:solidFill>
                  <a:srgbClr val="76923C"/>
                </a:solidFill>
                <a:effectLst/>
                <a:latin typeface="Gill Sans MT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0" i="0" u="none" strike="noStrike" cap="none" normalizeH="0" baseline="0" dirty="0">
                <a:ln>
                  <a:noFill/>
                </a:ln>
                <a:solidFill>
                  <a:srgbClr val="76923C"/>
                </a:solidFill>
                <a:effectLst/>
                <a:latin typeface="Gill Sans MT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0" i="0" u="none" strike="noStrike" cap="none" normalizeH="0" baseline="0" dirty="0">
                <a:ln>
                  <a:noFill/>
                </a:ln>
                <a:solidFill>
                  <a:srgbClr val="76923C"/>
                </a:solidFill>
                <a:effectLst/>
                <a:latin typeface="Gill Sans MT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GB" sz="1100" dirty="0">
                <a:solidFill>
                  <a:srgbClr val="76923C"/>
                </a:solidFill>
                <a:latin typeface="Gill Sans MT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 err="1">
                  <a:ln>
                    <a:noFill/>
                  </a:ln>
                  <a:solidFill>
                    <a:srgbClr val="76923C"/>
                  </a:solidFill>
                  <a:effectLst/>
                  <a:latin typeface="Gill Sans MT" pitchFamily="34" charset="0"/>
                </a:rPr>
                <a:t>Ul</a:t>
              </a:r>
              <a:r>
                <a:rPr kumimoji="0" lang="en-GB" sz="1100" b="0" i="0" u="none" strike="noStrike" cap="none" normalizeH="0" baseline="0" dirty="0">
                  <a:ln>
                    <a:noFill/>
                  </a:ln>
                  <a:solidFill>
                    <a:srgbClr val="76923C"/>
                  </a:solidFill>
                  <a:effectLst/>
                  <a:latin typeface="Gill Sans MT" pitchFamily="34" charset="0"/>
                </a:rPr>
                <a:t>. M. </a:t>
              </a:r>
              <a:r>
                <a:rPr kumimoji="0" lang="en-GB" sz="1100" b="0" i="0" u="none" strike="noStrike" cap="none" normalizeH="0" baseline="0" dirty="0" err="1">
                  <a:ln>
                    <a:noFill/>
                  </a:ln>
                  <a:solidFill>
                    <a:srgbClr val="76923C"/>
                  </a:solidFill>
                  <a:effectLst/>
                  <a:latin typeface="Gill Sans MT" pitchFamily="34" charset="0"/>
                </a:rPr>
                <a:t>Grevenbroich</a:t>
              </a:r>
              <a:r>
                <a:rPr kumimoji="0" lang="en-GB" sz="1100" b="0" i="0" u="none" strike="noStrike" cap="none" normalizeH="0" baseline="0" dirty="0">
                  <a:ln>
                    <a:noFill/>
                  </a:ln>
                  <a:solidFill>
                    <a:srgbClr val="76923C"/>
                  </a:solidFill>
                  <a:effectLst/>
                  <a:latin typeface="Gill Sans MT" pitchFamily="34" charset="0"/>
                </a:rPr>
                <a:t> 13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>
                  <a:ln>
                    <a:noFill/>
                  </a:ln>
                  <a:solidFill>
                    <a:srgbClr val="76923C"/>
                  </a:solidFill>
                  <a:effectLst/>
                  <a:latin typeface="Gill Sans MT" pitchFamily="34" charset="0"/>
                </a:rPr>
                <a:t>3000 Celje   SLOVENIA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>
                  <a:ln>
                    <a:noFill/>
                  </a:ln>
                  <a:solidFill>
                    <a:srgbClr val="76923C"/>
                  </a:solidFill>
                  <a:effectLst/>
                  <a:latin typeface="Gill Sans MT" pitchFamily="34" charset="0"/>
                </a:rPr>
                <a:t>Tel: +386 64 13 95 30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>
                  <a:ln>
                    <a:noFill/>
                  </a:ln>
                  <a:solidFill>
                    <a:srgbClr val="76923C"/>
                  </a:solidFill>
                  <a:effectLst/>
                  <a:latin typeface="Gill Sans MT" pitchFamily="34" charset="0"/>
                </a:rPr>
                <a:t>Email: </a:t>
              </a:r>
              <a:r>
                <a:rPr kumimoji="0" lang="en-GB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hlinkClick r:id="rId3"/>
                </a:rPr>
                <a:t>mkeenan@ekogea.com</a:t>
              </a:r>
              <a:r>
                <a:rPr kumimoji="0" lang="en-GB" sz="1100" b="0" i="0" u="none" strike="noStrike" cap="none" normalizeH="0" baseline="0" dirty="0">
                  <a:ln>
                    <a:noFill/>
                  </a:ln>
                  <a:solidFill>
                    <a:srgbClr val="76923C"/>
                  </a:solidFill>
                  <a:effectLst/>
                  <a:latin typeface="Gill Sans MT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>
                  <a:ln>
                    <a:noFill/>
                  </a:ln>
                  <a:solidFill>
                    <a:srgbClr val="76923C"/>
                  </a:solidFill>
                  <a:effectLst/>
                  <a:latin typeface="Calibri" pitchFamily="34" charset="0"/>
                </a:rPr>
                <a:t>Website: </a:t>
              </a:r>
              <a:r>
                <a:rPr kumimoji="0" lang="en-GB" sz="11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hlinkClick r:id="rId4"/>
                </a:rPr>
                <a:t>www.ekogea.com</a:t>
              </a:r>
              <a:r>
                <a:rPr kumimoji="0" lang="en-GB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hlinkClick r:id="rId4"/>
                </a:rPr>
                <a:t>/en</a:t>
              </a:r>
              <a:r>
                <a:rPr kumimoji="0" lang="en-GB" sz="1100" b="0" i="0" u="none" strike="noStrike" cap="none" normalizeH="0" baseline="0" dirty="0">
                  <a:ln>
                    <a:noFill/>
                  </a:ln>
                  <a:solidFill>
                    <a:srgbClr val="76923C"/>
                  </a:solidFill>
                  <a:effectLst/>
                  <a:latin typeface="Calibri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9522150-4C7E-4BF4-82DC-3168C4FB76F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389779" y="4568023"/>
              <a:ext cx="1023937" cy="525513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95F1CE8-6B1C-4D6C-9AB1-A45F85D3D702}"/>
              </a:ext>
            </a:extLst>
          </p:cNvPr>
          <p:cNvSpPr txBox="1"/>
          <p:nvPr/>
        </p:nvSpPr>
        <p:spPr>
          <a:xfrm>
            <a:off x="245097" y="871112"/>
            <a:ext cx="589175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Hydrocarbon reduction in petroleum-contaminated sludge</a:t>
            </a:r>
          </a:p>
          <a:p>
            <a:pPr algn="ctr"/>
            <a:r>
              <a:rPr lang="en-GB" sz="1600" dirty="0"/>
              <a:t>by the Metallurgy Institute</a:t>
            </a:r>
          </a:p>
          <a:p>
            <a:pPr algn="ctr"/>
            <a:r>
              <a:rPr lang="en-GB" sz="1600" dirty="0"/>
              <a:t>University of </a:t>
            </a:r>
            <a:r>
              <a:rPr lang="en-GB" sz="1600" dirty="0" err="1"/>
              <a:t>Zenica</a:t>
            </a:r>
            <a:r>
              <a:rPr lang="en-GB" sz="1600" dirty="0"/>
              <a:t>, Bosnia</a:t>
            </a:r>
          </a:p>
          <a:p>
            <a:endParaRPr lang="en-GB" dirty="0"/>
          </a:p>
          <a:p>
            <a:r>
              <a:rPr lang="en-GB" sz="1400" dirty="0"/>
              <a:t>Method:  </a:t>
            </a:r>
            <a:r>
              <a:rPr lang="en-GB" sz="1400" b="1" i="1" dirty="0"/>
              <a:t>Biocomplex</a:t>
            </a:r>
            <a:r>
              <a:rPr lang="en-GB" sz="1400" dirty="0"/>
              <a:t> prebiotic additive mixed with industrial sludge at a rate of 250 ml/m3. </a:t>
            </a:r>
          </a:p>
          <a:p>
            <a:endParaRPr lang="en-GB" sz="1400" dirty="0"/>
          </a:p>
          <a:p>
            <a:r>
              <a:rPr lang="en-GB" sz="1400" dirty="0"/>
              <a:t>Full report available </a:t>
            </a:r>
            <a:r>
              <a:rPr lang="en-GB" sz="1400"/>
              <a:t>upon request.</a:t>
            </a:r>
            <a:endParaRPr lang="en-GB" sz="1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FED4120-0037-4E1F-9C97-95511B80FE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4115" y="477939"/>
            <a:ext cx="4403643" cy="31448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76697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Keenan</dc:creator>
  <cp:lastModifiedBy>Mary Keenan</cp:lastModifiedBy>
  <cp:revision>2</cp:revision>
  <dcterms:created xsi:type="dcterms:W3CDTF">2017-09-01T08:46:36Z</dcterms:created>
  <dcterms:modified xsi:type="dcterms:W3CDTF">2017-09-01T09:04:16Z</dcterms:modified>
</cp:coreProperties>
</file>